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fntdata" ContentType="application/x-fontdata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5143500" type="screen16x9"/>
  <p:notesSz cx="6858000" cy="9144000"/>
  <p:embeddedFontLst>
    <p:embeddedFont>
      <p:font typeface="Roboto" pitchFamily="2" charset="0"/>
      <p:regular r:id="rId13"/>
    </p:embeddedFont>
    <p:embeddedFont>
      <p:font typeface="Merriweather" panose="020B0604020202020204" charset="0"/>
      <p:regular r:id="rId14"/>
      <p:bold r:id="rId15"/>
    </p:embeddedFont>
    <p:embeddedFont>
      <p:font typeface="Trebuchet MS" panose="020B0603020202020204" pitchFamily="34" charset="0"/>
      <p:regular r:id="rId16"/>
      <p:bold r:id="rId17"/>
      <p:italic r:id="rId18"/>
      <p:boldItalic r:id="rId19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148" d="100"/>
          <a:sy n="148" d="100"/>
        </p:scale>
        <p:origin x="-480" y="-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1.fntdata"/><Relationship Id="rId18" Type="http://schemas.openxmlformats.org/officeDocument/2006/relationships/font" Target="fonts/font6.fntdata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font" Target="fonts/font5.fntdata"/><Relationship Id="rId2" Type="http://schemas.openxmlformats.org/officeDocument/2006/relationships/slide" Target="slides/slide1.xml"/><Relationship Id="rId16" Type="http://schemas.openxmlformats.org/officeDocument/2006/relationships/font" Target="fonts/font4.fntdata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font" Target="fonts/font3.fntdata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font" Target="fonts/font7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2.fntdata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Shape 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749566802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Shape 6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2" name="Shape 6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Shape 12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4" name="Shape 12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Shape 67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8" name="Shape 6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Shape 7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4" name="Shape 7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Shape 7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0" name="Shape 8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Shape 85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6" name="Shape 8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Shape 9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2" name="Shape 9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Shape 10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2" name="Shape 10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Shape 11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2" name="Shape 11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Shape 117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8" name="Shape 11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bg>
      <p:bgPr>
        <a:solidFill>
          <a:schemeClr val="dk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/>
          <p:nvPr/>
        </p:nvSpPr>
        <p:spPr>
          <a:xfrm>
            <a:off x="-125" y="0"/>
            <a:ext cx="9144250" cy="4398100"/>
          </a:xfrm>
          <a:custGeom>
            <a:avLst/>
            <a:gdLst/>
            <a:ahLst/>
            <a:cxnLst/>
            <a:rect l="0" t="0" r="0" b="0"/>
            <a:pathLst>
              <a:path w="365770" h="175924" extrusionOk="0">
                <a:moveTo>
                  <a:pt x="0" y="0"/>
                </a:moveTo>
                <a:lnTo>
                  <a:pt x="365770" y="0"/>
                </a:lnTo>
                <a:lnTo>
                  <a:pt x="365760" y="70914"/>
                </a:lnTo>
                <a:lnTo>
                  <a:pt x="0" y="175924"/>
                </a:lnTo>
                <a:close/>
              </a:path>
            </a:pathLst>
          </a:custGeom>
          <a:solidFill>
            <a:schemeClr val="lt1"/>
          </a:solidFill>
          <a:ln>
            <a:noFill/>
          </a:ln>
        </p:spPr>
      </p:sp>
      <p:sp>
        <p:nvSpPr>
          <p:cNvPr id="11" name="Shape 11"/>
          <p:cNvSpPr txBox="1">
            <a:spLocks noGrp="1"/>
          </p:cNvSpPr>
          <p:nvPr>
            <p:ph type="ctrTitle"/>
          </p:nvPr>
        </p:nvSpPr>
        <p:spPr>
          <a:xfrm>
            <a:off x="311700" y="539725"/>
            <a:ext cx="8520600" cy="12825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2" name="Shape 12"/>
          <p:cNvSpPr txBox="1">
            <a:spLocks noGrp="1"/>
          </p:cNvSpPr>
          <p:nvPr>
            <p:ph type="subTitle" idx="1"/>
          </p:nvPr>
        </p:nvSpPr>
        <p:spPr>
          <a:xfrm>
            <a:off x="311700" y="1878560"/>
            <a:ext cx="4242600" cy="7383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"/>
              <a:buNone/>
              <a:defRPr sz="1600">
                <a:solidFill>
                  <a:schemeClr val="lt2"/>
                </a:solidFill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"/>
              <a:buNone/>
              <a:defRPr sz="1600">
                <a:solidFill>
                  <a:schemeClr val="lt2"/>
                </a:solidFill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"/>
              <a:buNone/>
              <a:defRPr sz="1600">
                <a:solidFill>
                  <a:schemeClr val="lt2"/>
                </a:solidFill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"/>
              <a:buNone/>
              <a:defRPr sz="1600">
                <a:solidFill>
                  <a:schemeClr val="lt2"/>
                </a:solidFill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"/>
              <a:buNone/>
              <a:defRPr sz="1600">
                <a:solidFill>
                  <a:schemeClr val="lt2"/>
                </a:solidFill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"/>
              <a:buNone/>
              <a:defRPr sz="1600">
                <a:solidFill>
                  <a:schemeClr val="lt2"/>
                </a:solidFill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"/>
              <a:buNone/>
              <a:defRPr sz="1600">
                <a:solidFill>
                  <a:schemeClr val="lt2"/>
                </a:solidFill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"/>
              <a:buNone/>
              <a:defRPr sz="1600">
                <a:solidFill>
                  <a:schemeClr val="lt2"/>
                </a:solidFill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"/>
              <a:buNone/>
              <a:defRPr sz="1600">
                <a:solidFill>
                  <a:schemeClr val="lt2"/>
                </a:solidFill>
              </a:defRPr>
            </a:lvl9pPr>
          </a:lstStyle>
          <a:p>
            <a:endParaRPr/>
          </a:p>
        </p:txBody>
      </p:sp>
      <p:sp>
        <p:nvSpPr>
          <p:cNvPr id="13" name="Shape 1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bg>
      <p:bgPr>
        <a:solidFill>
          <a:schemeClr val="dk1"/>
        </a:solidFill>
        <a:effectLst/>
      </p:bgPr>
    </p:bg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Shape 55"/>
          <p:cNvSpPr txBox="1">
            <a:spLocks noGrp="1"/>
          </p:cNvSpPr>
          <p:nvPr>
            <p:ph type="title" hasCustomPrompt="1"/>
          </p:nvPr>
        </p:nvSpPr>
        <p:spPr>
          <a:xfrm>
            <a:off x="311750" y="831175"/>
            <a:ext cx="5334900" cy="1244700"/>
          </a:xfrm>
          <a:prstGeom prst="rect">
            <a:avLst/>
          </a:prstGeom>
        </p:spPr>
        <p:txBody>
          <a:bodyPr spcFirstLastPara="1" wrap="square" lIns="91425" tIns="91425" rIns="91425" bIns="91425" anchor="b" anchorCtr="0"/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0"/>
              <a:buNone/>
              <a:defRPr sz="100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0"/>
              <a:buNone/>
              <a:defRPr sz="100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0"/>
              <a:buNone/>
              <a:defRPr sz="100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0"/>
              <a:buNone/>
              <a:defRPr sz="100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0"/>
              <a:buNone/>
              <a:defRPr sz="100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0"/>
              <a:buNone/>
              <a:defRPr sz="100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0"/>
              <a:buNone/>
              <a:defRPr sz="100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0"/>
              <a:buNone/>
              <a:defRPr sz="100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0"/>
              <a:buNone/>
              <a:defRPr sz="10000">
                <a:solidFill>
                  <a:schemeClr val="lt1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56" name="Shape 56"/>
          <p:cNvSpPr txBox="1">
            <a:spLocks noGrp="1"/>
          </p:cNvSpPr>
          <p:nvPr>
            <p:ph type="body" idx="1"/>
          </p:nvPr>
        </p:nvSpPr>
        <p:spPr>
          <a:xfrm>
            <a:off x="311700" y="2121425"/>
            <a:ext cx="5334900" cy="9426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1115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300"/>
              <a:buChar char="●"/>
              <a:defRPr>
                <a:solidFill>
                  <a:schemeClr val="accent2"/>
                </a:solidFill>
              </a:defRPr>
            </a:lvl1pPr>
            <a:lvl2pPr marL="914400" lvl="1" indent="-298450"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1100"/>
              <a:buChar char="○"/>
              <a:defRPr>
                <a:solidFill>
                  <a:schemeClr val="accent2"/>
                </a:solidFill>
              </a:defRPr>
            </a:lvl2pPr>
            <a:lvl3pPr marL="1371600" lvl="2" indent="-298450"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1100"/>
              <a:buChar char="■"/>
              <a:defRPr>
                <a:solidFill>
                  <a:schemeClr val="accent2"/>
                </a:solidFill>
              </a:defRPr>
            </a:lvl3pPr>
            <a:lvl4pPr marL="1828800" lvl="3" indent="-298450"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1100"/>
              <a:buChar char="●"/>
              <a:defRPr>
                <a:solidFill>
                  <a:schemeClr val="accent2"/>
                </a:solidFill>
              </a:defRPr>
            </a:lvl4pPr>
            <a:lvl5pPr marL="2286000" lvl="4" indent="-298450"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1100"/>
              <a:buChar char="○"/>
              <a:defRPr>
                <a:solidFill>
                  <a:schemeClr val="accent2"/>
                </a:solidFill>
              </a:defRPr>
            </a:lvl5pPr>
            <a:lvl6pPr marL="2743200" lvl="5" indent="-298450"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1100"/>
              <a:buChar char="■"/>
              <a:defRPr>
                <a:solidFill>
                  <a:schemeClr val="accent2"/>
                </a:solidFill>
              </a:defRPr>
            </a:lvl6pPr>
            <a:lvl7pPr marL="3200400" lvl="6" indent="-298450"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1100"/>
              <a:buChar char="●"/>
              <a:defRPr>
                <a:solidFill>
                  <a:schemeClr val="accent2"/>
                </a:solidFill>
              </a:defRPr>
            </a:lvl7pPr>
            <a:lvl8pPr marL="3657600" lvl="7" indent="-298450"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1100"/>
              <a:buChar char="○"/>
              <a:defRPr>
                <a:solidFill>
                  <a:schemeClr val="accent2"/>
                </a:solidFill>
              </a:defRPr>
            </a:lvl8pPr>
            <a:lvl9pPr marL="4114800" lvl="8" indent="-298450">
              <a:spcBef>
                <a:spcPts val="1600"/>
              </a:spcBef>
              <a:spcAft>
                <a:spcPts val="1600"/>
              </a:spcAft>
              <a:buClr>
                <a:schemeClr val="accent2"/>
              </a:buClr>
              <a:buSzPts val="1100"/>
              <a:buChar char="■"/>
              <a:defRPr>
                <a:solidFill>
                  <a:schemeClr val="accent2"/>
                </a:solidFill>
              </a:defRPr>
            </a:lvl9pPr>
          </a:lstStyle>
          <a:p>
            <a:endParaRPr/>
          </a:p>
        </p:txBody>
      </p:sp>
      <p:sp>
        <p:nvSpPr>
          <p:cNvPr id="57" name="Shape 5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Shape 5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bg>
      <p:bgPr>
        <a:solidFill>
          <a:schemeClr val="accent3"/>
        </a:solidFill>
        <a:effectLst/>
      </p:bgPr>
    </p:bg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Shape 15"/>
          <p:cNvSpPr/>
          <p:nvPr/>
        </p:nvSpPr>
        <p:spPr>
          <a:xfrm>
            <a:off x="0" y="48099"/>
            <a:ext cx="9144250" cy="4398100"/>
          </a:xfrm>
          <a:custGeom>
            <a:avLst/>
            <a:gdLst/>
            <a:ahLst/>
            <a:cxnLst/>
            <a:rect l="0" t="0" r="0" b="0"/>
            <a:pathLst>
              <a:path w="365770" h="175924" extrusionOk="0">
                <a:moveTo>
                  <a:pt x="0" y="0"/>
                </a:moveTo>
                <a:lnTo>
                  <a:pt x="365770" y="0"/>
                </a:lnTo>
                <a:lnTo>
                  <a:pt x="365760" y="70914"/>
                </a:lnTo>
                <a:lnTo>
                  <a:pt x="0" y="175924"/>
                </a:lnTo>
                <a:close/>
              </a:path>
            </a:pathLst>
          </a:custGeom>
          <a:solidFill>
            <a:schemeClr val="lt1"/>
          </a:solidFill>
          <a:ln>
            <a:noFill/>
          </a:ln>
        </p:spPr>
      </p:sp>
      <p:sp>
        <p:nvSpPr>
          <p:cNvPr id="16" name="Shape 16"/>
          <p:cNvSpPr/>
          <p:nvPr/>
        </p:nvSpPr>
        <p:spPr>
          <a:xfrm>
            <a:off x="0" y="0"/>
            <a:ext cx="9144250" cy="4398100"/>
          </a:xfrm>
          <a:custGeom>
            <a:avLst/>
            <a:gdLst/>
            <a:ahLst/>
            <a:cxnLst/>
            <a:rect l="0" t="0" r="0" b="0"/>
            <a:pathLst>
              <a:path w="365770" h="175924" extrusionOk="0">
                <a:moveTo>
                  <a:pt x="0" y="0"/>
                </a:moveTo>
                <a:lnTo>
                  <a:pt x="365770" y="0"/>
                </a:lnTo>
                <a:lnTo>
                  <a:pt x="365760" y="70914"/>
                </a:lnTo>
                <a:lnTo>
                  <a:pt x="0" y="175924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</p:sp>
      <p:sp>
        <p:nvSpPr>
          <p:cNvPr id="17" name="Shape 17"/>
          <p:cNvSpPr txBox="1">
            <a:spLocks noGrp="1"/>
          </p:cNvSpPr>
          <p:nvPr>
            <p:ph type="title"/>
          </p:nvPr>
        </p:nvSpPr>
        <p:spPr>
          <a:xfrm>
            <a:off x="311700" y="539725"/>
            <a:ext cx="8520600" cy="12825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8" name="Shape 1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>
                <a:solidFill>
                  <a:schemeClr val="accent1"/>
                </a:solidFill>
              </a:defRPr>
            </a:lvl1pPr>
            <a:lvl2pPr lvl="1">
              <a:buNone/>
              <a:defRPr>
                <a:solidFill>
                  <a:schemeClr val="accent1"/>
                </a:solidFill>
              </a:defRPr>
            </a:lvl2pPr>
            <a:lvl3pPr lvl="2">
              <a:buNone/>
              <a:defRPr>
                <a:solidFill>
                  <a:schemeClr val="accent1"/>
                </a:solidFill>
              </a:defRPr>
            </a:lvl3pPr>
            <a:lvl4pPr lvl="3">
              <a:buNone/>
              <a:defRPr>
                <a:solidFill>
                  <a:schemeClr val="accent1"/>
                </a:solidFill>
              </a:defRPr>
            </a:lvl4pPr>
            <a:lvl5pPr lvl="4">
              <a:buNone/>
              <a:defRPr>
                <a:solidFill>
                  <a:schemeClr val="accent1"/>
                </a:solidFill>
              </a:defRPr>
            </a:lvl5pPr>
            <a:lvl6pPr lvl="5">
              <a:buNone/>
              <a:defRPr>
                <a:solidFill>
                  <a:schemeClr val="accent1"/>
                </a:solidFill>
              </a:defRPr>
            </a:lvl6pPr>
            <a:lvl7pPr lvl="6">
              <a:buNone/>
              <a:defRPr>
                <a:solidFill>
                  <a:schemeClr val="accent1"/>
                </a:solidFill>
              </a:defRPr>
            </a:lvl7pPr>
            <a:lvl8pPr lvl="7">
              <a:buNone/>
              <a:defRPr>
                <a:solidFill>
                  <a:schemeClr val="accent1"/>
                </a:solidFill>
              </a:defRPr>
            </a:lvl8pPr>
            <a:lvl9pPr lvl="8">
              <a:buNone/>
              <a:defRPr>
                <a:solidFill>
                  <a:schemeClr val="accent1"/>
                </a:solidFill>
              </a:defRPr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Shape 20"/>
          <p:cNvSpPr/>
          <p:nvPr/>
        </p:nvSpPr>
        <p:spPr>
          <a:xfrm>
            <a:off x="0" y="0"/>
            <a:ext cx="4314000" cy="51435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" name="Shape 21"/>
          <p:cNvSpPr/>
          <p:nvPr/>
        </p:nvSpPr>
        <p:spPr>
          <a:xfrm>
            <a:off x="0" y="44125"/>
            <a:ext cx="4313625" cy="4399375"/>
          </a:xfrm>
          <a:custGeom>
            <a:avLst/>
            <a:gdLst/>
            <a:ahLst/>
            <a:cxnLst/>
            <a:rect l="0" t="0" r="0" b="0"/>
            <a:pathLst>
              <a:path w="172545" h="175975" extrusionOk="0">
                <a:moveTo>
                  <a:pt x="0" y="157"/>
                </a:moveTo>
                <a:lnTo>
                  <a:pt x="172419" y="0"/>
                </a:lnTo>
                <a:lnTo>
                  <a:pt x="172545" y="126541"/>
                </a:lnTo>
                <a:lnTo>
                  <a:pt x="0" y="175975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</p:sp>
      <p:sp>
        <p:nvSpPr>
          <p:cNvPr id="22" name="Shape 22"/>
          <p:cNvSpPr/>
          <p:nvPr/>
        </p:nvSpPr>
        <p:spPr>
          <a:xfrm>
            <a:off x="-125" y="0"/>
            <a:ext cx="4316900" cy="4395600"/>
          </a:xfrm>
          <a:custGeom>
            <a:avLst/>
            <a:gdLst/>
            <a:ahLst/>
            <a:cxnLst/>
            <a:rect l="0" t="0" r="0" b="0"/>
            <a:pathLst>
              <a:path w="172676" h="175824" extrusionOk="0">
                <a:moveTo>
                  <a:pt x="0" y="6"/>
                </a:moveTo>
                <a:lnTo>
                  <a:pt x="172676" y="0"/>
                </a:lnTo>
                <a:lnTo>
                  <a:pt x="172562" y="126442"/>
                </a:lnTo>
                <a:lnTo>
                  <a:pt x="0" y="175824"/>
                </a:lnTo>
                <a:close/>
              </a:path>
            </a:pathLst>
          </a:custGeom>
          <a:solidFill>
            <a:schemeClr val="dk1"/>
          </a:solidFill>
          <a:ln>
            <a:noFill/>
          </a:ln>
        </p:spPr>
      </p:sp>
      <p:sp>
        <p:nvSpPr>
          <p:cNvPr id="23" name="Shape 23"/>
          <p:cNvSpPr txBox="1">
            <a:spLocks noGrp="1"/>
          </p:cNvSpPr>
          <p:nvPr>
            <p:ph type="title"/>
          </p:nvPr>
        </p:nvSpPr>
        <p:spPr>
          <a:xfrm>
            <a:off x="311725" y="500925"/>
            <a:ext cx="3706500" cy="25089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24" name="Shape 24"/>
          <p:cNvSpPr txBox="1">
            <a:spLocks noGrp="1"/>
          </p:cNvSpPr>
          <p:nvPr>
            <p:ph type="body" idx="1"/>
          </p:nvPr>
        </p:nvSpPr>
        <p:spPr>
          <a:xfrm>
            <a:off x="4644675" y="500925"/>
            <a:ext cx="4166400" cy="40986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1115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marL="914400" lvl="1" indent="-29845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2pPr>
            <a:lvl3pPr marL="1371600" lvl="2" indent="-29845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3pPr>
            <a:lvl4pPr marL="1828800" lvl="3" indent="-29845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4pPr>
            <a:lvl5pPr marL="2286000" lvl="4" indent="-29845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5pPr>
            <a:lvl6pPr marL="2743200" lvl="5" indent="-29845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6pPr>
            <a:lvl7pPr marL="3200400" lvl="6" indent="-29845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7pPr>
            <a:lvl8pPr marL="3657600" lvl="7" indent="-29845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8pPr>
            <a:lvl9pPr marL="4114800" lvl="8" indent="-298450">
              <a:spcBef>
                <a:spcPts val="1600"/>
              </a:spcBef>
              <a:spcAft>
                <a:spcPts val="1600"/>
              </a:spcAft>
              <a:buSzPts val="1100"/>
              <a:buChar char="■"/>
              <a:defRPr/>
            </a:lvl9pPr>
          </a:lstStyle>
          <a:p>
            <a:endParaRPr/>
          </a:p>
        </p:txBody>
      </p:sp>
      <p:sp>
        <p:nvSpPr>
          <p:cNvPr id="25" name="Shape 2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Shape 27"/>
          <p:cNvSpPr/>
          <p:nvPr/>
        </p:nvSpPr>
        <p:spPr>
          <a:xfrm>
            <a:off x="0" y="0"/>
            <a:ext cx="9144000" cy="12771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8" name="Shape 28"/>
          <p:cNvSpPr txBox="1">
            <a:spLocks noGrp="1"/>
          </p:cNvSpPr>
          <p:nvPr>
            <p:ph type="title"/>
          </p:nvPr>
        </p:nvSpPr>
        <p:spPr>
          <a:xfrm>
            <a:off x="311725" y="500925"/>
            <a:ext cx="8520600" cy="6237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29" name="Shape 29"/>
          <p:cNvSpPr txBox="1">
            <a:spLocks noGrp="1"/>
          </p:cNvSpPr>
          <p:nvPr>
            <p:ph type="body" idx="1"/>
          </p:nvPr>
        </p:nvSpPr>
        <p:spPr>
          <a:xfrm>
            <a:off x="311700" y="1505700"/>
            <a:ext cx="3999900" cy="30762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1115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marL="914400" lvl="1" indent="-29845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2pPr>
            <a:lvl3pPr marL="1371600" lvl="2" indent="-29845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3pPr>
            <a:lvl4pPr marL="1828800" lvl="3" indent="-29845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4pPr>
            <a:lvl5pPr marL="2286000" lvl="4" indent="-29845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5pPr>
            <a:lvl6pPr marL="2743200" lvl="5" indent="-29845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6pPr>
            <a:lvl7pPr marL="3200400" lvl="6" indent="-29845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7pPr>
            <a:lvl8pPr marL="3657600" lvl="7" indent="-29845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8pPr>
            <a:lvl9pPr marL="4114800" lvl="8" indent="-298450">
              <a:spcBef>
                <a:spcPts val="1600"/>
              </a:spcBef>
              <a:spcAft>
                <a:spcPts val="1600"/>
              </a:spcAft>
              <a:buSzPts val="1100"/>
              <a:buChar char="■"/>
              <a:defRPr/>
            </a:lvl9pPr>
          </a:lstStyle>
          <a:p>
            <a:endParaRPr/>
          </a:p>
        </p:txBody>
      </p:sp>
      <p:sp>
        <p:nvSpPr>
          <p:cNvPr id="30" name="Shape 30"/>
          <p:cNvSpPr txBox="1">
            <a:spLocks noGrp="1"/>
          </p:cNvSpPr>
          <p:nvPr>
            <p:ph type="body" idx="2"/>
          </p:nvPr>
        </p:nvSpPr>
        <p:spPr>
          <a:xfrm>
            <a:off x="4832400" y="1505700"/>
            <a:ext cx="3999900" cy="30762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1115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marL="914400" lvl="1" indent="-29845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2pPr>
            <a:lvl3pPr marL="1371600" lvl="2" indent="-29845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3pPr>
            <a:lvl4pPr marL="1828800" lvl="3" indent="-29845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4pPr>
            <a:lvl5pPr marL="2286000" lvl="4" indent="-29845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5pPr>
            <a:lvl6pPr marL="2743200" lvl="5" indent="-29845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6pPr>
            <a:lvl7pPr marL="3200400" lvl="6" indent="-29845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7pPr>
            <a:lvl8pPr marL="3657600" lvl="7" indent="-29845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8pPr>
            <a:lvl9pPr marL="4114800" lvl="8" indent="-298450">
              <a:spcBef>
                <a:spcPts val="1600"/>
              </a:spcBef>
              <a:spcAft>
                <a:spcPts val="1600"/>
              </a:spcAft>
              <a:buSzPts val="1100"/>
              <a:buChar char="■"/>
              <a:defRPr/>
            </a:lvl9pPr>
          </a:lstStyle>
          <a:p>
            <a:endParaRPr/>
          </a:p>
        </p:txBody>
      </p:sp>
      <p:sp>
        <p:nvSpPr>
          <p:cNvPr id="31" name="Shape 3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Shape 33"/>
          <p:cNvSpPr/>
          <p:nvPr/>
        </p:nvSpPr>
        <p:spPr>
          <a:xfrm>
            <a:off x="0" y="0"/>
            <a:ext cx="9144000" cy="12771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4" name="Shape 34"/>
          <p:cNvSpPr txBox="1">
            <a:spLocks noGrp="1"/>
          </p:cNvSpPr>
          <p:nvPr>
            <p:ph type="title"/>
          </p:nvPr>
        </p:nvSpPr>
        <p:spPr>
          <a:xfrm>
            <a:off x="311725" y="500925"/>
            <a:ext cx="8520600" cy="6237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35" name="Shape 3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Shape 37"/>
          <p:cNvSpPr/>
          <p:nvPr/>
        </p:nvSpPr>
        <p:spPr>
          <a:xfrm>
            <a:off x="0" y="0"/>
            <a:ext cx="3764400" cy="51435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8" name="Shape 38"/>
          <p:cNvSpPr txBox="1">
            <a:spLocks noGrp="1"/>
          </p:cNvSpPr>
          <p:nvPr>
            <p:ph type="title"/>
          </p:nvPr>
        </p:nvSpPr>
        <p:spPr>
          <a:xfrm>
            <a:off x="311725" y="500925"/>
            <a:ext cx="3127500" cy="18291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39" name="Shape 39"/>
          <p:cNvSpPr txBox="1">
            <a:spLocks noGrp="1"/>
          </p:cNvSpPr>
          <p:nvPr>
            <p:ph type="body" idx="1"/>
          </p:nvPr>
        </p:nvSpPr>
        <p:spPr>
          <a:xfrm>
            <a:off x="311700" y="2390650"/>
            <a:ext cx="3127500" cy="22980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1115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300"/>
              <a:buChar char="●"/>
              <a:defRPr>
                <a:solidFill>
                  <a:schemeClr val="accent2"/>
                </a:solidFill>
              </a:defRPr>
            </a:lvl1pPr>
            <a:lvl2pPr marL="914400" lvl="1" indent="-298450"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1100"/>
              <a:buChar char="○"/>
              <a:defRPr>
                <a:solidFill>
                  <a:schemeClr val="accent2"/>
                </a:solidFill>
              </a:defRPr>
            </a:lvl2pPr>
            <a:lvl3pPr marL="1371600" lvl="2" indent="-298450"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1100"/>
              <a:buChar char="■"/>
              <a:defRPr>
                <a:solidFill>
                  <a:schemeClr val="accent2"/>
                </a:solidFill>
              </a:defRPr>
            </a:lvl3pPr>
            <a:lvl4pPr marL="1828800" lvl="3" indent="-298450"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1100"/>
              <a:buChar char="●"/>
              <a:defRPr>
                <a:solidFill>
                  <a:schemeClr val="accent2"/>
                </a:solidFill>
              </a:defRPr>
            </a:lvl4pPr>
            <a:lvl5pPr marL="2286000" lvl="4" indent="-298450"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1100"/>
              <a:buChar char="○"/>
              <a:defRPr>
                <a:solidFill>
                  <a:schemeClr val="accent2"/>
                </a:solidFill>
              </a:defRPr>
            </a:lvl5pPr>
            <a:lvl6pPr marL="2743200" lvl="5" indent="-298450"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1100"/>
              <a:buChar char="■"/>
              <a:defRPr>
                <a:solidFill>
                  <a:schemeClr val="accent2"/>
                </a:solidFill>
              </a:defRPr>
            </a:lvl6pPr>
            <a:lvl7pPr marL="3200400" lvl="6" indent="-298450"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1100"/>
              <a:buChar char="●"/>
              <a:defRPr>
                <a:solidFill>
                  <a:schemeClr val="accent2"/>
                </a:solidFill>
              </a:defRPr>
            </a:lvl7pPr>
            <a:lvl8pPr marL="3657600" lvl="7" indent="-298450"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1100"/>
              <a:buChar char="○"/>
              <a:defRPr>
                <a:solidFill>
                  <a:schemeClr val="accent2"/>
                </a:solidFill>
              </a:defRPr>
            </a:lvl8pPr>
            <a:lvl9pPr marL="4114800" lvl="8" indent="-298450">
              <a:spcBef>
                <a:spcPts val="1600"/>
              </a:spcBef>
              <a:spcAft>
                <a:spcPts val="1600"/>
              </a:spcAft>
              <a:buClr>
                <a:schemeClr val="accent2"/>
              </a:buClr>
              <a:buSzPts val="1100"/>
              <a:buChar char="■"/>
              <a:defRPr>
                <a:solidFill>
                  <a:schemeClr val="accent2"/>
                </a:solidFill>
              </a:defRPr>
            </a:lvl9pPr>
          </a:lstStyle>
          <a:p>
            <a:endParaRPr/>
          </a:p>
        </p:txBody>
      </p:sp>
      <p:sp>
        <p:nvSpPr>
          <p:cNvPr id="40" name="Shape 4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bg>
      <p:bgPr>
        <a:solidFill>
          <a:schemeClr val="accent3"/>
        </a:solidFill>
        <a:effectLst/>
      </p:bgPr>
    </p:bg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Shape 42"/>
          <p:cNvSpPr txBox="1">
            <a:spLocks noGrp="1"/>
          </p:cNvSpPr>
          <p:nvPr>
            <p:ph type="title"/>
          </p:nvPr>
        </p:nvSpPr>
        <p:spPr>
          <a:xfrm>
            <a:off x="311675" y="798600"/>
            <a:ext cx="6247800" cy="35463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43" name="Shape 4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>
                <a:solidFill>
                  <a:schemeClr val="accent1"/>
                </a:solidFill>
              </a:defRPr>
            </a:lvl1pPr>
            <a:lvl2pPr lvl="1">
              <a:buNone/>
              <a:defRPr>
                <a:solidFill>
                  <a:schemeClr val="accent1"/>
                </a:solidFill>
              </a:defRPr>
            </a:lvl2pPr>
            <a:lvl3pPr lvl="2">
              <a:buNone/>
              <a:defRPr>
                <a:solidFill>
                  <a:schemeClr val="accent1"/>
                </a:solidFill>
              </a:defRPr>
            </a:lvl3pPr>
            <a:lvl4pPr lvl="3">
              <a:buNone/>
              <a:defRPr>
                <a:solidFill>
                  <a:schemeClr val="accent1"/>
                </a:solidFill>
              </a:defRPr>
            </a:lvl4pPr>
            <a:lvl5pPr lvl="4">
              <a:buNone/>
              <a:defRPr>
                <a:solidFill>
                  <a:schemeClr val="accent1"/>
                </a:solidFill>
              </a:defRPr>
            </a:lvl5pPr>
            <a:lvl6pPr lvl="5">
              <a:buNone/>
              <a:defRPr>
                <a:solidFill>
                  <a:schemeClr val="accent1"/>
                </a:solidFill>
              </a:defRPr>
            </a:lvl6pPr>
            <a:lvl7pPr lvl="6">
              <a:buNone/>
              <a:defRPr>
                <a:solidFill>
                  <a:schemeClr val="accent1"/>
                </a:solidFill>
              </a:defRPr>
            </a:lvl7pPr>
            <a:lvl8pPr lvl="7">
              <a:buNone/>
              <a:defRPr>
                <a:solidFill>
                  <a:schemeClr val="accent1"/>
                </a:solidFill>
              </a:defRPr>
            </a:lvl8pPr>
            <a:lvl9pPr lvl="8">
              <a:buNone/>
              <a:defRPr>
                <a:solidFill>
                  <a:schemeClr val="accent1"/>
                </a:solidFill>
              </a:defRPr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Shape 45"/>
          <p:cNvSpPr/>
          <p:nvPr/>
        </p:nvSpPr>
        <p:spPr>
          <a:xfrm>
            <a:off x="0" y="0"/>
            <a:ext cx="4572000" cy="51435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6" name="Shape 46"/>
          <p:cNvSpPr txBox="1">
            <a:spLocks noGrp="1"/>
          </p:cNvSpPr>
          <p:nvPr>
            <p:ph type="title"/>
          </p:nvPr>
        </p:nvSpPr>
        <p:spPr>
          <a:xfrm>
            <a:off x="311300" y="500925"/>
            <a:ext cx="3704400" cy="20496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47" name="Shape 47"/>
          <p:cNvSpPr txBox="1">
            <a:spLocks noGrp="1"/>
          </p:cNvSpPr>
          <p:nvPr>
            <p:ph type="subTitle" idx="1"/>
          </p:nvPr>
        </p:nvSpPr>
        <p:spPr>
          <a:xfrm>
            <a:off x="304800" y="2626725"/>
            <a:ext cx="3704400" cy="9267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None/>
              <a:defRPr sz="1600">
                <a:solidFill>
                  <a:schemeClr val="accent2"/>
                </a:solidFill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None/>
              <a:defRPr sz="1600">
                <a:solidFill>
                  <a:schemeClr val="accent2"/>
                </a:solidFill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None/>
              <a:defRPr sz="1600">
                <a:solidFill>
                  <a:schemeClr val="accent2"/>
                </a:solidFill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None/>
              <a:defRPr sz="1600">
                <a:solidFill>
                  <a:schemeClr val="accent2"/>
                </a:solidFill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None/>
              <a:defRPr sz="1600">
                <a:solidFill>
                  <a:schemeClr val="accent2"/>
                </a:solidFill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None/>
              <a:defRPr sz="1600">
                <a:solidFill>
                  <a:schemeClr val="accent2"/>
                </a:solidFill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None/>
              <a:defRPr sz="1600">
                <a:solidFill>
                  <a:schemeClr val="accent2"/>
                </a:solidFill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None/>
              <a:defRPr sz="1600">
                <a:solidFill>
                  <a:schemeClr val="accent2"/>
                </a:solidFill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None/>
              <a:defRPr sz="1600">
                <a:solidFill>
                  <a:schemeClr val="accent2"/>
                </a:solidFill>
              </a:defRPr>
            </a:lvl9pPr>
          </a:lstStyle>
          <a:p>
            <a:endParaRPr/>
          </a:p>
        </p:txBody>
      </p:sp>
      <p:sp>
        <p:nvSpPr>
          <p:cNvPr id="48" name="Shape 48"/>
          <p:cNvSpPr txBox="1">
            <a:spLocks noGrp="1"/>
          </p:cNvSpPr>
          <p:nvPr>
            <p:ph type="body" idx="2"/>
          </p:nvPr>
        </p:nvSpPr>
        <p:spPr>
          <a:xfrm>
            <a:off x="4879025" y="500925"/>
            <a:ext cx="3954000" cy="41115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1115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marL="914400" lvl="1" indent="-29845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2pPr>
            <a:lvl3pPr marL="1371600" lvl="2" indent="-29845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3pPr>
            <a:lvl4pPr marL="1828800" lvl="3" indent="-29845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4pPr>
            <a:lvl5pPr marL="2286000" lvl="4" indent="-29845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5pPr>
            <a:lvl6pPr marL="2743200" lvl="5" indent="-29845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6pPr>
            <a:lvl7pPr marL="3200400" lvl="6" indent="-29845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7pPr>
            <a:lvl8pPr marL="3657600" lvl="7" indent="-29845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8pPr>
            <a:lvl9pPr marL="4114800" lvl="8" indent="-298450">
              <a:spcBef>
                <a:spcPts val="1600"/>
              </a:spcBef>
              <a:spcAft>
                <a:spcPts val="1600"/>
              </a:spcAft>
              <a:buSzPts val="1100"/>
              <a:buChar char="■"/>
              <a:defRPr/>
            </a:lvl9pPr>
          </a:lstStyle>
          <a:p>
            <a:endParaRPr/>
          </a:p>
        </p:txBody>
      </p:sp>
      <p:sp>
        <p:nvSpPr>
          <p:cNvPr id="49" name="Shape 4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Shape 51"/>
          <p:cNvSpPr/>
          <p:nvPr/>
        </p:nvSpPr>
        <p:spPr>
          <a:xfrm>
            <a:off x="0" y="4369000"/>
            <a:ext cx="9144000" cy="7743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2" name="Shape 52"/>
          <p:cNvSpPr txBox="1">
            <a:spLocks noGrp="1"/>
          </p:cNvSpPr>
          <p:nvPr>
            <p:ph type="body" idx="1"/>
          </p:nvPr>
        </p:nvSpPr>
        <p:spPr>
          <a:xfrm>
            <a:off x="311700" y="4521400"/>
            <a:ext cx="7979400" cy="4605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300"/>
              <a:buFont typeface="Merriweather"/>
              <a:buNone/>
              <a:defRPr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defRPr>
            </a:lvl1pPr>
          </a:lstStyle>
          <a:p>
            <a:endParaRPr/>
          </a:p>
        </p:txBody>
      </p:sp>
      <p:sp>
        <p:nvSpPr>
          <p:cNvPr id="53" name="Shape 5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‹N›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paradigm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Merriweather"/>
              <a:buNone/>
              <a:defRPr sz="2800">
                <a:solidFill>
                  <a:schemeClr val="accent1"/>
                </a:solidFill>
                <a:latin typeface="Merriweather"/>
                <a:ea typeface="Merriweather"/>
                <a:cs typeface="Merriweather"/>
                <a:sym typeface="Merriweather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Merriweather"/>
              <a:buNone/>
              <a:defRPr sz="2800">
                <a:solidFill>
                  <a:schemeClr val="accent1"/>
                </a:solidFill>
                <a:latin typeface="Merriweather"/>
                <a:ea typeface="Merriweather"/>
                <a:cs typeface="Merriweather"/>
                <a:sym typeface="Merriweather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Merriweather"/>
              <a:buNone/>
              <a:defRPr sz="2800">
                <a:solidFill>
                  <a:schemeClr val="accent1"/>
                </a:solidFill>
                <a:latin typeface="Merriweather"/>
                <a:ea typeface="Merriweather"/>
                <a:cs typeface="Merriweather"/>
                <a:sym typeface="Merriweather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Merriweather"/>
              <a:buNone/>
              <a:defRPr sz="2800">
                <a:solidFill>
                  <a:schemeClr val="accent1"/>
                </a:solidFill>
                <a:latin typeface="Merriweather"/>
                <a:ea typeface="Merriweather"/>
                <a:cs typeface="Merriweather"/>
                <a:sym typeface="Merriweather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Merriweather"/>
              <a:buNone/>
              <a:defRPr sz="2800">
                <a:solidFill>
                  <a:schemeClr val="accent1"/>
                </a:solidFill>
                <a:latin typeface="Merriweather"/>
                <a:ea typeface="Merriweather"/>
                <a:cs typeface="Merriweather"/>
                <a:sym typeface="Merriweather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Merriweather"/>
              <a:buNone/>
              <a:defRPr sz="2800">
                <a:solidFill>
                  <a:schemeClr val="accent1"/>
                </a:solidFill>
                <a:latin typeface="Merriweather"/>
                <a:ea typeface="Merriweather"/>
                <a:cs typeface="Merriweather"/>
                <a:sym typeface="Merriweather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Merriweather"/>
              <a:buNone/>
              <a:defRPr sz="2800">
                <a:solidFill>
                  <a:schemeClr val="accent1"/>
                </a:solidFill>
                <a:latin typeface="Merriweather"/>
                <a:ea typeface="Merriweather"/>
                <a:cs typeface="Merriweather"/>
                <a:sym typeface="Merriweather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Merriweather"/>
              <a:buNone/>
              <a:defRPr sz="2800">
                <a:solidFill>
                  <a:schemeClr val="accent1"/>
                </a:solidFill>
                <a:latin typeface="Merriweather"/>
                <a:ea typeface="Merriweather"/>
                <a:cs typeface="Merriweather"/>
                <a:sym typeface="Merriweather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Merriweather"/>
              <a:buNone/>
              <a:defRPr sz="2800">
                <a:solidFill>
                  <a:schemeClr val="accent1"/>
                </a:solidFill>
                <a:latin typeface="Merriweather"/>
                <a:ea typeface="Merriweather"/>
                <a:cs typeface="Merriweather"/>
                <a:sym typeface="Merriweather"/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lvl="0" indent="-3111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300"/>
              <a:buFont typeface="Roboto"/>
              <a:buChar char="●"/>
              <a:defRPr sz="13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L="914400" lvl="1" indent="-29845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Roboto"/>
              <a:buChar char="○"/>
              <a:defRPr sz="11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marL="1371600" lvl="2" indent="-29845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Roboto"/>
              <a:buChar char="■"/>
              <a:defRPr sz="11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marL="1828800" lvl="3" indent="-29845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Roboto"/>
              <a:buChar char="●"/>
              <a:defRPr sz="11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marL="2286000" lvl="4" indent="-29845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Roboto"/>
              <a:buChar char="○"/>
              <a:defRPr sz="11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marL="2743200" lvl="5" indent="-29845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Roboto"/>
              <a:buChar char="■"/>
              <a:defRPr sz="11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marL="3200400" lvl="6" indent="-29845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Roboto"/>
              <a:buChar char="●"/>
              <a:defRPr sz="11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marL="3657600" lvl="7" indent="-29845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Roboto"/>
              <a:buChar char="○"/>
              <a:defRPr sz="11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marL="4114800" lvl="8" indent="-29845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100"/>
              <a:buFont typeface="Roboto"/>
              <a:buChar char="■"/>
              <a:defRPr sz="11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lvl="1" algn="r">
              <a:buNone/>
              <a:defRPr sz="10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lvl="2" algn="r">
              <a:buNone/>
              <a:defRPr sz="10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lvl="3" algn="r">
              <a:buNone/>
              <a:defRPr sz="10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lvl="4" algn="r">
              <a:buNone/>
              <a:defRPr sz="10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lvl="5" algn="r">
              <a:buNone/>
              <a:defRPr sz="10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lvl="6" algn="r">
              <a:buNone/>
              <a:defRPr sz="10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lvl="7" algn="r">
              <a:buNone/>
              <a:defRPr sz="10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lvl="8" algn="r">
              <a:buNone/>
              <a:defRPr sz="10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‹N›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drive.google.com/file/d/15eDAFBoiMAPIB1qTWtwHaZ0M1dkpmVTC/view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2.jpg"/><Relationship Id="rId5" Type="http://schemas.openxmlformats.org/officeDocument/2006/relationships/hyperlink" Target="http://drive.google.com/file/d/1nyMAWvpkb4ccIfgyrdzbXu1D4t_lhb6S/view" TargetMode="External"/><Relationship Id="rId4" Type="http://schemas.openxmlformats.org/officeDocument/2006/relationships/image" Target="../media/image1.jp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drive.google.com/file/d/1M-pUFRCQSi3BOtaS4cZs3aSd4RARqKvv/view?usp=sharing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Shape 64"/>
          <p:cNvSpPr txBox="1">
            <a:spLocks noGrp="1"/>
          </p:cNvSpPr>
          <p:nvPr>
            <p:ph type="ctrTitle"/>
          </p:nvPr>
        </p:nvSpPr>
        <p:spPr>
          <a:xfrm>
            <a:off x="311700" y="539725"/>
            <a:ext cx="8520600" cy="1408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it"/>
              <a:t>“DEBATE” </a:t>
            </a:r>
            <a:endParaRPr/>
          </a:p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it" sz="2400"/>
              <a:t>I.T.I.S. “G. Marconi”</a:t>
            </a:r>
            <a:endParaRPr sz="2400"/>
          </a:p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it" sz="2400"/>
              <a:t>Pontedera (PI)</a:t>
            </a:r>
            <a:endParaRPr sz="2400"/>
          </a:p>
        </p:txBody>
      </p:sp>
      <p:sp>
        <p:nvSpPr>
          <p:cNvPr id="65" name="Shape 65"/>
          <p:cNvSpPr txBox="1">
            <a:spLocks noGrp="1"/>
          </p:cNvSpPr>
          <p:nvPr>
            <p:ph type="subTitle" idx="1"/>
          </p:nvPr>
        </p:nvSpPr>
        <p:spPr>
          <a:xfrm>
            <a:off x="311700" y="2127275"/>
            <a:ext cx="4553100" cy="621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it"/>
              <a:t>presentazione</a:t>
            </a:r>
            <a:endParaRPr/>
          </a:p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it"/>
              <a:t>Catia Roncagalle e Giuseppe Caruso 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Shape 126"/>
          <p:cNvSpPr txBox="1">
            <a:spLocks noGrp="1"/>
          </p:cNvSpPr>
          <p:nvPr>
            <p:ph type="ctrTitle"/>
          </p:nvPr>
        </p:nvSpPr>
        <p:spPr>
          <a:xfrm>
            <a:off x="848950" y="1186400"/>
            <a:ext cx="5538000" cy="831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it"/>
              <a:t>Grazie per l’attenzione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Shape 70"/>
          <p:cNvSpPr txBox="1">
            <a:spLocks noGrp="1"/>
          </p:cNvSpPr>
          <p:nvPr>
            <p:ph type="title"/>
          </p:nvPr>
        </p:nvSpPr>
        <p:spPr>
          <a:xfrm>
            <a:off x="311725" y="500925"/>
            <a:ext cx="3706500" cy="2508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it"/>
              <a:t>Il perchè della scelta </a:t>
            </a:r>
            <a:endParaRPr/>
          </a:p>
        </p:txBody>
      </p:sp>
      <p:sp>
        <p:nvSpPr>
          <p:cNvPr id="71" name="Shape 71"/>
          <p:cNvSpPr txBox="1">
            <a:spLocks noGrp="1"/>
          </p:cNvSpPr>
          <p:nvPr>
            <p:ph type="body" idx="1"/>
          </p:nvPr>
        </p:nvSpPr>
        <p:spPr>
          <a:xfrm>
            <a:off x="4644675" y="500925"/>
            <a:ext cx="4166400" cy="4098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it">
                <a:solidFill>
                  <a:schemeClr val="dk1"/>
                </a:solidFill>
              </a:rPr>
              <a:t>Abbiamo constatato che negli ultimi anni gli studenti che affrontano il percorso di studi nel nostro istituto sono caratterizzati da:</a:t>
            </a:r>
            <a:endParaRPr>
              <a:solidFill>
                <a:schemeClr val="dk1"/>
              </a:solidFill>
            </a:endParaRPr>
          </a:p>
          <a:p>
            <a:pPr marL="457200" lvl="0" indent="-311150" rtl="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300"/>
              <a:buChar char="●"/>
            </a:pPr>
            <a:r>
              <a:rPr lang="it">
                <a:solidFill>
                  <a:schemeClr val="dk1"/>
                </a:solidFill>
              </a:rPr>
              <a:t>povertà di linguaggio</a:t>
            </a:r>
            <a:endParaRPr>
              <a:solidFill>
                <a:schemeClr val="dk1"/>
              </a:solidFill>
            </a:endParaRPr>
          </a:p>
          <a:p>
            <a:pPr marL="457200" lvl="0" indent="-31115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Char char="●"/>
            </a:pPr>
            <a:r>
              <a:rPr lang="it">
                <a:solidFill>
                  <a:schemeClr val="dk1"/>
                </a:solidFill>
              </a:rPr>
              <a:t>uso del registro comunicativo informale in ogni situazione anche, e soprattutto, in situazioni formali</a:t>
            </a:r>
            <a:endParaRPr>
              <a:solidFill>
                <a:schemeClr val="dk1"/>
              </a:solidFill>
            </a:endParaRPr>
          </a:p>
          <a:p>
            <a:pPr marL="457200" lvl="0" indent="-31115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Char char="●"/>
            </a:pPr>
            <a:r>
              <a:rPr lang="it">
                <a:solidFill>
                  <a:schemeClr val="dk1"/>
                </a:solidFill>
              </a:rPr>
              <a:t>superficialità nello studio</a:t>
            </a:r>
            <a:endParaRPr>
              <a:solidFill>
                <a:schemeClr val="dk1"/>
              </a:solidFill>
            </a:endParaRPr>
          </a:p>
          <a:p>
            <a:pPr marL="457200" lvl="0" indent="-31115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Char char="●"/>
            </a:pPr>
            <a:r>
              <a:rPr lang="it">
                <a:solidFill>
                  <a:schemeClr val="dk1"/>
                </a:solidFill>
              </a:rPr>
              <a:t>incapacità a motivare quanto esposto</a:t>
            </a:r>
            <a:endParaRPr>
              <a:solidFill>
                <a:schemeClr val="dk1"/>
              </a:solidFill>
            </a:endParaRPr>
          </a:p>
          <a:p>
            <a:pPr marL="457200" lvl="0" indent="-31115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Char char="●"/>
            </a:pPr>
            <a:r>
              <a:rPr lang="it">
                <a:solidFill>
                  <a:schemeClr val="dk1"/>
                </a:solidFill>
              </a:rPr>
              <a:t>acriticità nei confronti delle informazioni che trovano nella Rete</a:t>
            </a:r>
            <a:endParaRPr>
              <a:solidFill>
                <a:schemeClr val="dk1"/>
              </a:solidFill>
            </a:endParaRPr>
          </a:p>
          <a:p>
            <a:pPr marL="0" lvl="0" indent="0" rtl="0">
              <a:spcBef>
                <a:spcPts val="1600"/>
              </a:spcBef>
              <a:spcAft>
                <a:spcPts val="1600"/>
              </a:spcAft>
              <a:buNone/>
            </a:pPr>
            <a:r>
              <a:rPr lang="it">
                <a:solidFill>
                  <a:schemeClr val="dk1"/>
                </a:solidFill>
              </a:rPr>
              <a:t>La necessità cercare nuove possibilità di intervento ci ha spinti verso il DEBATE </a:t>
            </a:r>
            <a:endParaRPr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Shape 76"/>
          <p:cNvSpPr txBox="1">
            <a:spLocks noGrp="1"/>
          </p:cNvSpPr>
          <p:nvPr>
            <p:ph type="title"/>
          </p:nvPr>
        </p:nvSpPr>
        <p:spPr>
          <a:xfrm>
            <a:off x="311725" y="500925"/>
            <a:ext cx="3706500" cy="2508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it"/>
              <a:t>Il nostro</a:t>
            </a:r>
            <a:endParaRPr/>
          </a:p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it"/>
              <a:t>DEBATE</a:t>
            </a:r>
            <a:endParaRPr/>
          </a:p>
        </p:txBody>
      </p:sp>
      <p:sp>
        <p:nvSpPr>
          <p:cNvPr id="77" name="Shape 77"/>
          <p:cNvSpPr txBox="1">
            <a:spLocks noGrp="1"/>
          </p:cNvSpPr>
          <p:nvPr>
            <p:ph type="body" idx="1"/>
          </p:nvPr>
        </p:nvSpPr>
        <p:spPr>
          <a:xfrm>
            <a:off x="4644675" y="500925"/>
            <a:ext cx="4166400" cy="4098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it">
                <a:solidFill>
                  <a:srgbClr val="000000"/>
                </a:solidFill>
              </a:rPr>
              <a:t>nelle esperienze realizzate</a:t>
            </a:r>
            <a:endParaRPr>
              <a:solidFill>
                <a:srgbClr val="000000"/>
              </a:solidFill>
            </a:endParaRPr>
          </a:p>
          <a:p>
            <a:pPr marL="457200" lvl="0" indent="-311150" rtl="0">
              <a:spcBef>
                <a:spcPts val="1600"/>
              </a:spcBef>
              <a:spcAft>
                <a:spcPts val="0"/>
              </a:spcAft>
              <a:buClr>
                <a:srgbClr val="000000"/>
              </a:buClr>
              <a:buSzPts val="1300"/>
              <a:buChar char="●"/>
            </a:pPr>
            <a:r>
              <a:rPr lang="it">
                <a:solidFill>
                  <a:srgbClr val="000000"/>
                </a:solidFill>
              </a:rPr>
              <a:t>gli argomenti sono stati proposti da noi e scelti dalla classe</a:t>
            </a:r>
            <a:endParaRPr>
              <a:solidFill>
                <a:srgbClr val="000000"/>
              </a:solidFill>
            </a:endParaRPr>
          </a:p>
          <a:p>
            <a:pPr marL="457200" lvl="0" indent="-311150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Char char="●"/>
            </a:pPr>
            <a:r>
              <a:rPr lang="it">
                <a:solidFill>
                  <a:srgbClr val="000000"/>
                </a:solidFill>
              </a:rPr>
              <a:t>il materiale è stato fornito da noi e postato su piattaforma Moodle</a:t>
            </a:r>
            <a:endParaRPr>
              <a:solidFill>
                <a:srgbClr val="000000"/>
              </a:solidFill>
            </a:endParaRPr>
          </a:p>
          <a:p>
            <a:pPr marL="457200" lvl="0" indent="-311150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Char char="●"/>
            </a:pPr>
            <a:r>
              <a:rPr lang="it">
                <a:solidFill>
                  <a:srgbClr val="000000"/>
                </a:solidFill>
              </a:rPr>
              <a:t>i gruppi di studenti PRO e CONTRO sono stati assegnati in modo casuale</a:t>
            </a:r>
            <a:endParaRPr>
              <a:solidFill>
                <a:srgbClr val="000000"/>
              </a:solidFill>
            </a:endParaRPr>
          </a:p>
          <a:p>
            <a:pPr marL="457200" lvl="0" indent="-311150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Char char="●"/>
            </a:pPr>
            <a:r>
              <a:rPr lang="it">
                <a:solidFill>
                  <a:srgbClr val="000000"/>
                </a:solidFill>
              </a:rPr>
              <a:t>l’estrazione delle tesi pro e contro doveva essere dedotta dal materiale digitale fornito</a:t>
            </a:r>
            <a:endParaRPr>
              <a:solidFill>
                <a:srgbClr val="000000"/>
              </a:solidFill>
            </a:endParaRPr>
          </a:p>
          <a:p>
            <a:pPr marL="457200" lvl="0" indent="-311150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Char char="●"/>
            </a:pPr>
            <a:r>
              <a:rPr lang="it">
                <a:solidFill>
                  <a:srgbClr val="000000"/>
                </a:solidFill>
              </a:rPr>
              <a:t>i gruppi direttamente coinvolti nel dibattito sono stati estratti a sorte (3 studenti per gruppo)</a:t>
            </a:r>
            <a:endParaRPr>
              <a:solidFill>
                <a:srgbClr val="000000"/>
              </a:solidFill>
            </a:endParaRPr>
          </a:p>
          <a:p>
            <a:pPr marL="457200" lvl="0" indent="-311150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Char char="●"/>
            </a:pPr>
            <a:r>
              <a:rPr lang="it">
                <a:solidFill>
                  <a:srgbClr val="000000"/>
                </a:solidFill>
              </a:rPr>
              <a:t>la suddivisione degli argomenti da esporre, così come la sequenza di presentazione, è stata, invece, gestita dai gruppi </a:t>
            </a:r>
            <a:endParaRPr>
              <a:solidFill>
                <a:srgbClr val="000000"/>
              </a:solidFill>
            </a:endParaRPr>
          </a:p>
          <a:p>
            <a:pPr marL="457200" lvl="0" indent="-31115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Char char="●"/>
            </a:pPr>
            <a:r>
              <a:rPr lang="it">
                <a:solidFill>
                  <a:srgbClr val="000000"/>
                </a:solidFill>
              </a:rPr>
              <a:t>il resto della classe è stato coinvolto nella del dibattito</a:t>
            </a:r>
            <a:endParaRPr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Shape 82"/>
          <p:cNvSpPr txBox="1">
            <a:spLocks noGrp="1"/>
          </p:cNvSpPr>
          <p:nvPr>
            <p:ph type="title"/>
          </p:nvPr>
        </p:nvSpPr>
        <p:spPr>
          <a:xfrm>
            <a:off x="311725" y="500925"/>
            <a:ext cx="3706500" cy="2508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it"/>
              <a:t>La prima esperienza</a:t>
            </a:r>
            <a:endParaRPr/>
          </a:p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Shape 83"/>
          <p:cNvSpPr txBox="1">
            <a:spLocks noGrp="1"/>
          </p:cNvSpPr>
          <p:nvPr>
            <p:ph type="body" idx="1"/>
          </p:nvPr>
        </p:nvSpPr>
        <p:spPr>
          <a:xfrm>
            <a:off x="4644675" y="500925"/>
            <a:ext cx="4166400" cy="4340100"/>
          </a:xfrm>
          <a:prstGeom prst="rect">
            <a:avLst/>
          </a:prstGeom>
          <a:solidFill>
            <a:schemeClr val="lt1"/>
          </a:solidFill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it" sz="1400">
                <a:solidFill>
                  <a:srgbClr val="000000"/>
                </a:solidFill>
              </a:rPr>
              <a:t>15/2 classe 1AIT - TECNOLOGIE INFORMATICHE</a:t>
            </a:r>
            <a:endParaRPr sz="1400">
              <a:solidFill>
                <a:srgbClr val="000000"/>
              </a:solidFill>
              <a:highlight>
                <a:srgbClr val="F6F6F6"/>
              </a:highlight>
            </a:endParaRPr>
          </a:p>
          <a:p>
            <a:pPr marL="0" lvl="0" indent="0" algn="ctr">
              <a:spcBef>
                <a:spcPts val="1600"/>
              </a:spcBef>
              <a:spcAft>
                <a:spcPts val="0"/>
              </a:spcAft>
              <a:buNone/>
            </a:pPr>
            <a:r>
              <a:rPr lang="it" sz="1400" b="1">
                <a:solidFill>
                  <a:srgbClr val="000000"/>
                </a:solidFill>
                <a:latin typeface="Trebuchet MS"/>
                <a:ea typeface="Trebuchet MS"/>
                <a:cs typeface="Trebuchet MS"/>
                <a:sym typeface="Trebuchet MS"/>
              </a:rPr>
              <a:t>"Libri digitali vs Libri cartacei" </a:t>
            </a:r>
            <a:endParaRPr sz="1400" b="1">
              <a:solidFill>
                <a:srgbClr val="000000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0" lvl="0" indent="0" algn="ctr">
              <a:spcBef>
                <a:spcPts val="1600"/>
              </a:spcBef>
              <a:spcAft>
                <a:spcPts val="0"/>
              </a:spcAft>
              <a:buNone/>
            </a:pPr>
            <a:r>
              <a:rPr lang="it" sz="1100">
                <a:solidFill>
                  <a:srgbClr val="000000"/>
                </a:solidFill>
              </a:rPr>
              <a:t>ovvero è più efficace lo studio su digitale o su carta?</a:t>
            </a:r>
            <a:endParaRPr sz="1100">
              <a:solidFill>
                <a:srgbClr val="000000"/>
              </a:solidFill>
            </a:endParaRPr>
          </a:p>
          <a:p>
            <a:pPr marL="0" lvl="0" indent="0" algn="ctr">
              <a:spcBef>
                <a:spcPts val="1600"/>
              </a:spcBef>
              <a:spcAft>
                <a:spcPts val="0"/>
              </a:spcAft>
              <a:buNone/>
            </a:pPr>
            <a:r>
              <a:rPr lang="it" sz="1100">
                <a:solidFill>
                  <a:srgbClr val="000000"/>
                </a:solidFill>
              </a:rPr>
              <a:t>L’esperienza si è svolta interamente in classe secondo la seguente scansione temporale </a:t>
            </a:r>
            <a:endParaRPr sz="1100">
              <a:solidFill>
                <a:srgbClr val="000000"/>
              </a:solidFill>
            </a:endParaRPr>
          </a:p>
          <a:p>
            <a:pPr marL="0" lvl="0" indent="0">
              <a:spcBef>
                <a:spcPts val="1600"/>
              </a:spcBef>
              <a:spcAft>
                <a:spcPts val="0"/>
              </a:spcAft>
              <a:buNone/>
            </a:pPr>
            <a:r>
              <a:rPr lang="it" sz="1100" b="1">
                <a:solidFill>
                  <a:srgbClr val="000000"/>
                </a:solidFill>
              </a:rPr>
              <a:t>50 minuti</a:t>
            </a:r>
            <a:r>
              <a:rPr lang="it" sz="1100">
                <a:solidFill>
                  <a:srgbClr val="000000"/>
                </a:solidFill>
              </a:rPr>
              <a:t> di tempo per studiare i materiali forniti </a:t>
            </a:r>
            <a:endParaRPr sz="1100">
              <a:solidFill>
                <a:srgbClr val="000000"/>
              </a:solidFill>
            </a:endParaRPr>
          </a:p>
          <a:p>
            <a:pPr marL="0" lvl="0" indent="0">
              <a:spcBef>
                <a:spcPts val="1600"/>
              </a:spcBef>
              <a:spcAft>
                <a:spcPts val="0"/>
              </a:spcAft>
              <a:buNone/>
            </a:pPr>
            <a:r>
              <a:rPr lang="it" sz="1100" b="1">
                <a:solidFill>
                  <a:srgbClr val="000000"/>
                </a:solidFill>
              </a:rPr>
              <a:t>6 minuti</a:t>
            </a:r>
            <a:r>
              <a:rPr lang="it" sz="1100">
                <a:solidFill>
                  <a:srgbClr val="000000"/>
                </a:solidFill>
              </a:rPr>
              <a:t> per l’esposizione delle tesi per ciascun gruppo</a:t>
            </a:r>
            <a:endParaRPr sz="1100">
              <a:solidFill>
                <a:srgbClr val="000000"/>
              </a:solidFill>
            </a:endParaRPr>
          </a:p>
          <a:p>
            <a:pPr marL="0" lvl="0" indent="0">
              <a:spcBef>
                <a:spcPts val="1600"/>
              </a:spcBef>
              <a:spcAft>
                <a:spcPts val="0"/>
              </a:spcAft>
              <a:buNone/>
            </a:pPr>
            <a:r>
              <a:rPr lang="it" sz="1100" b="1">
                <a:solidFill>
                  <a:srgbClr val="000000"/>
                </a:solidFill>
              </a:rPr>
              <a:t>4 minuti</a:t>
            </a:r>
            <a:r>
              <a:rPr lang="it" sz="1100">
                <a:solidFill>
                  <a:srgbClr val="000000"/>
                </a:solidFill>
              </a:rPr>
              <a:t> per la preparazione delle domande di approfondimento e/o confutazione delle tesi del gruppo opposto</a:t>
            </a:r>
            <a:endParaRPr sz="1100">
              <a:solidFill>
                <a:srgbClr val="000000"/>
              </a:solidFill>
            </a:endParaRPr>
          </a:p>
          <a:p>
            <a:pPr marL="0" lvl="0" indent="0">
              <a:spcBef>
                <a:spcPts val="1600"/>
              </a:spcBef>
              <a:spcAft>
                <a:spcPts val="0"/>
              </a:spcAft>
              <a:buNone/>
            </a:pPr>
            <a:r>
              <a:rPr lang="it" sz="1100" b="1">
                <a:solidFill>
                  <a:srgbClr val="000000"/>
                </a:solidFill>
              </a:rPr>
              <a:t>3 minuti</a:t>
            </a:r>
            <a:r>
              <a:rPr lang="it" sz="1100">
                <a:solidFill>
                  <a:srgbClr val="000000"/>
                </a:solidFill>
              </a:rPr>
              <a:t> per il controdibattito per ciascun gruppo (un oratore scelto dal gruppo)</a:t>
            </a:r>
            <a:endParaRPr sz="1100">
              <a:solidFill>
                <a:srgbClr val="000000"/>
              </a:solidFill>
            </a:endParaRPr>
          </a:p>
          <a:p>
            <a:pPr marL="0" lvl="0" indent="0">
              <a:spcBef>
                <a:spcPts val="1600"/>
              </a:spcBef>
              <a:spcAft>
                <a:spcPts val="0"/>
              </a:spcAft>
              <a:buNone/>
            </a:pPr>
            <a:r>
              <a:rPr lang="it" sz="1100">
                <a:solidFill>
                  <a:srgbClr val="000000"/>
                </a:solidFill>
              </a:rPr>
              <a:t>Alla fine dell’esperienza tutta la classe è intervenuta dando inizio ad una discussione vivace e coinvolgente.</a:t>
            </a:r>
            <a:endParaRPr sz="1100">
              <a:solidFill>
                <a:srgbClr val="000000"/>
              </a:solidFill>
            </a:endParaRPr>
          </a:p>
          <a:p>
            <a:pPr marL="0" lvl="0" indent="0">
              <a:spcBef>
                <a:spcPts val="1600"/>
              </a:spcBef>
              <a:spcAft>
                <a:spcPts val="0"/>
              </a:spcAft>
              <a:buNone/>
            </a:pPr>
            <a:endParaRPr sz="11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>
              <a:spcBef>
                <a:spcPts val="1600"/>
              </a:spcBef>
              <a:spcAft>
                <a:spcPts val="0"/>
              </a:spcAft>
              <a:buNone/>
            </a:pPr>
            <a:endParaRPr sz="500" b="1">
              <a:solidFill>
                <a:srgbClr val="000000"/>
              </a:solidFill>
              <a:highlight>
                <a:srgbClr val="F6F6F6"/>
              </a:highlight>
              <a:latin typeface="Trebuchet MS"/>
              <a:ea typeface="Trebuchet MS"/>
              <a:cs typeface="Trebuchet MS"/>
              <a:sym typeface="Trebuchet MS"/>
            </a:endParaRPr>
          </a:p>
          <a:p>
            <a:pPr marL="0" lvl="0" indent="0">
              <a:spcBef>
                <a:spcPts val="1600"/>
              </a:spcBef>
              <a:spcAft>
                <a:spcPts val="1600"/>
              </a:spcAft>
              <a:buNone/>
            </a:pPr>
            <a:endParaRPr sz="1400">
              <a:solidFill>
                <a:srgbClr val="000000"/>
              </a:solidFill>
              <a:highlight>
                <a:srgbClr val="F6F6F6"/>
              </a:highlight>
              <a:latin typeface="Trebuchet MS"/>
              <a:ea typeface="Trebuchet MS"/>
              <a:cs typeface="Trebuchet MS"/>
              <a:sym typeface="Trebuchet MS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Shape 88"/>
          <p:cNvSpPr txBox="1">
            <a:spLocks noGrp="1"/>
          </p:cNvSpPr>
          <p:nvPr>
            <p:ph type="title"/>
          </p:nvPr>
        </p:nvSpPr>
        <p:spPr>
          <a:xfrm>
            <a:off x="311725" y="500925"/>
            <a:ext cx="3706500" cy="2508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it"/>
              <a:t>La seconda</a:t>
            </a:r>
            <a:endParaRPr/>
          </a:p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it"/>
              <a:t>esperienza</a:t>
            </a:r>
            <a:endParaRPr/>
          </a:p>
        </p:txBody>
      </p:sp>
      <p:sp>
        <p:nvSpPr>
          <p:cNvPr id="89" name="Shape 89"/>
          <p:cNvSpPr txBox="1">
            <a:spLocks noGrp="1"/>
          </p:cNvSpPr>
          <p:nvPr>
            <p:ph type="body" idx="1"/>
          </p:nvPr>
        </p:nvSpPr>
        <p:spPr>
          <a:xfrm>
            <a:off x="4572000" y="142750"/>
            <a:ext cx="4421700" cy="4899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it" sz="1400">
                <a:solidFill>
                  <a:srgbClr val="000000"/>
                </a:solidFill>
              </a:rPr>
              <a:t>5 aprile classe 1AIT - TECNOLOGIE INFORMATICHE</a:t>
            </a:r>
            <a:endParaRPr sz="1400">
              <a:solidFill>
                <a:srgbClr val="000000"/>
              </a:solidFill>
              <a:highlight>
                <a:srgbClr val="F6F6F6"/>
              </a:highlight>
            </a:endParaRPr>
          </a:p>
          <a:p>
            <a:pPr marL="0" lvl="0" indent="0" algn="ctr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it" sz="1400" b="1">
                <a:solidFill>
                  <a:srgbClr val="000000"/>
                </a:solidFill>
                <a:latin typeface="Trebuchet MS"/>
                <a:ea typeface="Trebuchet MS"/>
                <a:cs typeface="Trebuchet MS"/>
                <a:sym typeface="Trebuchet MS"/>
              </a:rPr>
              <a:t>"Internet ci rende più stupidi o più intelligenti?"</a:t>
            </a:r>
            <a:endParaRPr sz="1400" b="1">
              <a:solidFill>
                <a:srgbClr val="000000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0" lvl="0" indent="0" algn="ctr" rtl="0">
              <a:spcBef>
                <a:spcPts val="1600"/>
              </a:spcBef>
              <a:spcAft>
                <a:spcPts val="0"/>
              </a:spcAft>
              <a:buNone/>
            </a:pPr>
            <a:endParaRPr sz="1400" b="1">
              <a:solidFill>
                <a:srgbClr val="000000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457200" lvl="0" indent="-304800" rtl="0">
              <a:spcBef>
                <a:spcPts val="1600"/>
              </a:spcBef>
              <a:spcAft>
                <a:spcPts val="0"/>
              </a:spcAft>
              <a:buClr>
                <a:srgbClr val="000000"/>
              </a:buClr>
              <a:buSzPts val="1200"/>
              <a:buChar char="●"/>
            </a:pPr>
            <a:r>
              <a:rPr lang="it" sz="1200">
                <a:solidFill>
                  <a:srgbClr val="000000"/>
                </a:solidFill>
              </a:rPr>
              <a:t>lo studio della documentazione fornita e la preparazione dell’esposizione è stata svolta interamente a casa durante le vacanze pasquali</a:t>
            </a:r>
            <a:endParaRPr sz="1200">
              <a:solidFill>
                <a:srgbClr val="000000"/>
              </a:solidFill>
            </a:endParaRPr>
          </a:p>
          <a:p>
            <a:pPr marL="457200" lvl="0" indent="-304800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Char char="●"/>
            </a:pPr>
            <a:r>
              <a:rPr lang="it" sz="1200">
                <a:solidFill>
                  <a:srgbClr val="000000"/>
                </a:solidFill>
              </a:rPr>
              <a:t>il giorno del debate i ragazzi hanno esposto le loro tesi di fronte a tre estranei (neoassunti in formazione), presenze che hanno creato un po’ di imbarazzo.</a:t>
            </a:r>
            <a:endParaRPr sz="1200">
              <a:solidFill>
                <a:srgbClr val="000000"/>
              </a:solidFill>
            </a:endParaRPr>
          </a:p>
          <a:p>
            <a:pPr marL="0" lvl="0" indent="0" algn="ctr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it" sz="1200" b="1" i="1">
                <a:solidFill>
                  <a:srgbClr val="000000"/>
                </a:solidFill>
              </a:rPr>
              <a:t>I ragazzi non hanno acconsentito ad essere ripresi in viso</a:t>
            </a:r>
            <a:endParaRPr sz="1200" b="1" i="1">
              <a:solidFill>
                <a:srgbClr val="000000"/>
              </a:solidFill>
            </a:endParaRPr>
          </a:p>
          <a:p>
            <a:pPr marL="0" lvl="0" indent="0">
              <a:spcBef>
                <a:spcPts val="1600"/>
              </a:spcBef>
              <a:spcAft>
                <a:spcPts val="0"/>
              </a:spcAft>
              <a:buNone/>
            </a:pPr>
            <a:endParaRPr sz="800" i="1">
              <a:solidFill>
                <a:srgbClr val="000000"/>
              </a:solidFill>
            </a:endParaRPr>
          </a:p>
          <a:p>
            <a:pPr marL="0" lvl="0" indent="0" algn="ctr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it" sz="800" i="1">
                <a:solidFill>
                  <a:srgbClr val="000000"/>
                </a:solidFill>
              </a:rPr>
              <a:t>vai al Video </a:t>
            </a:r>
            <a:endParaRPr sz="800" i="1">
              <a:solidFill>
                <a:srgbClr val="000000"/>
              </a:solidFill>
            </a:endParaRPr>
          </a:p>
          <a:p>
            <a:pPr marL="0" lvl="0" indent="0" algn="ctr" rtl="0">
              <a:spcBef>
                <a:spcPts val="1600"/>
              </a:spcBef>
              <a:spcAft>
                <a:spcPts val="1600"/>
              </a:spcAft>
              <a:buNone/>
            </a:pPr>
            <a:r>
              <a:rPr lang="it" sz="1200">
                <a:solidFill>
                  <a:srgbClr val="000000"/>
                </a:solidFill>
              </a:rPr>
              <a:t>Ci siamo resi conto che l’ambiente troppo </a:t>
            </a:r>
            <a:r>
              <a:rPr lang="it" sz="1200" b="1">
                <a:solidFill>
                  <a:srgbClr val="000000"/>
                </a:solidFill>
              </a:rPr>
              <a:t>informale </a:t>
            </a:r>
            <a:r>
              <a:rPr lang="it" sz="1200">
                <a:solidFill>
                  <a:srgbClr val="000000"/>
                </a:solidFill>
              </a:rPr>
              <a:t>sminuiva il valore dell’esperienza </a:t>
            </a:r>
            <a:endParaRPr sz="120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Shape 94"/>
          <p:cNvSpPr txBox="1">
            <a:spLocks noGrp="1"/>
          </p:cNvSpPr>
          <p:nvPr>
            <p:ph type="title"/>
          </p:nvPr>
        </p:nvSpPr>
        <p:spPr>
          <a:xfrm>
            <a:off x="311725" y="500925"/>
            <a:ext cx="3706500" cy="265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it"/>
              <a:t>La terza</a:t>
            </a:r>
            <a:endParaRPr/>
          </a:p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it"/>
              <a:t>esperienza</a:t>
            </a:r>
            <a:endParaRPr/>
          </a:p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it" sz="1200"/>
              <a:t>ovvero</a:t>
            </a:r>
            <a:endParaRPr sz="1200"/>
          </a:p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 sz="1200"/>
          </a:p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it"/>
              <a:t>pensiamo</a:t>
            </a:r>
            <a:endParaRPr/>
          </a:p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it"/>
              <a:t>alla forma</a:t>
            </a:r>
            <a:endParaRPr/>
          </a:p>
        </p:txBody>
      </p:sp>
      <p:sp>
        <p:nvSpPr>
          <p:cNvPr id="95" name="Shape 95"/>
          <p:cNvSpPr txBox="1">
            <a:spLocks noGrp="1"/>
          </p:cNvSpPr>
          <p:nvPr>
            <p:ph type="body" idx="1"/>
          </p:nvPr>
        </p:nvSpPr>
        <p:spPr>
          <a:xfrm>
            <a:off x="4457050" y="756725"/>
            <a:ext cx="2328600" cy="3697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it" sz="1400">
                <a:solidFill>
                  <a:srgbClr val="000000"/>
                </a:solidFill>
              </a:rPr>
              <a:t>Abbiamo coinvolto un collega “</a:t>
            </a:r>
            <a:r>
              <a:rPr lang="it" sz="1400" b="1">
                <a:solidFill>
                  <a:srgbClr val="000000"/>
                </a:solidFill>
              </a:rPr>
              <a:t>umanista</a:t>
            </a:r>
            <a:r>
              <a:rPr lang="it" sz="1400">
                <a:solidFill>
                  <a:srgbClr val="000000"/>
                </a:solidFill>
              </a:rPr>
              <a:t>” per una consulenza su come migliorare la modalità espositiva delle argomentazioni e renderla un po’ più </a:t>
            </a:r>
            <a:r>
              <a:rPr lang="it" sz="1400" b="1">
                <a:solidFill>
                  <a:srgbClr val="000000"/>
                </a:solidFill>
              </a:rPr>
              <a:t>formale</a:t>
            </a:r>
            <a:endParaRPr sz="1400" b="1">
              <a:solidFill>
                <a:srgbClr val="000000"/>
              </a:solidFill>
            </a:endParaRPr>
          </a:p>
          <a:p>
            <a:pPr marL="0" lvl="0" indent="0">
              <a:spcBef>
                <a:spcPts val="1600"/>
              </a:spcBef>
              <a:spcAft>
                <a:spcPts val="0"/>
              </a:spcAft>
              <a:buNone/>
            </a:pPr>
            <a:endParaRPr sz="1400">
              <a:solidFill>
                <a:srgbClr val="000000"/>
              </a:solidFill>
            </a:endParaRPr>
          </a:p>
          <a:p>
            <a:pPr marL="0" lvl="0" indent="0">
              <a:spcBef>
                <a:spcPts val="1600"/>
              </a:spcBef>
              <a:spcAft>
                <a:spcPts val="0"/>
              </a:spcAft>
              <a:buNone/>
            </a:pPr>
            <a:r>
              <a:rPr lang="it" sz="1400">
                <a:solidFill>
                  <a:srgbClr val="000000"/>
                </a:solidFill>
              </a:rPr>
              <a:t>Ecco il risultato </a:t>
            </a:r>
            <a:endParaRPr sz="1400">
              <a:solidFill>
                <a:srgbClr val="000000"/>
              </a:solidFill>
            </a:endParaRPr>
          </a:p>
          <a:p>
            <a:pPr marL="0" lvl="0" indent="0">
              <a:spcBef>
                <a:spcPts val="1600"/>
              </a:spcBef>
              <a:spcAft>
                <a:spcPts val="0"/>
              </a:spcAft>
              <a:buNone/>
            </a:pPr>
            <a:endParaRPr sz="1400">
              <a:solidFill>
                <a:srgbClr val="000000"/>
              </a:solidFill>
            </a:endParaRPr>
          </a:p>
          <a:p>
            <a:pPr marL="0" lvl="0" indent="0">
              <a:spcBef>
                <a:spcPts val="1600"/>
              </a:spcBef>
              <a:spcAft>
                <a:spcPts val="1600"/>
              </a:spcAft>
              <a:buNone/>
            </a:pPr>
            <a:endParaRPr sz="1400">
              <a:solidFill>
                <a:srgbClr val="000000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pic>
        <p:nvPicPr>
          <p:cNvPr id="96" name="Shape 96" title="20180517_090909.mp4">
            <a:hlinkClick r:id="rId3"/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6785325" y="884775"/>
            <a:ext cx="2249300" cy="1686975"/>
          </a:xfrm>
          <a:prstGeom prst="rect">
            <a:avLst/>
          </a:prstGeom>
          <a:noFill/>
          <a:ln>
            <a:noFill/>
          </a:ln>
        </p:spPr>
      </p:pic>
      <p:sp>
        <p:nvSpPr>
          <p:cNvPr id="97" name="Shape 97"/>
          <p:cNvSpPr txBox="1">
            <a:spLocks noGrp="1"/>
          </p:cNvSpPr>
          <p:nvPr>
            <p:ph type="body" idx="1"/>
          </p:nvPr>
        </p:nvSpPr>
        <p:spPr>
          <a:xfrm>
            <a:off x="4572000" y="142750"/>
            <a:ext cx="4421700" cy="482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it" sz="1400">
                <a:solidFill>
                  <a:srgbClr val="000000"/>
                </a:solidFill>
              </a:rPr>
              <a:t>5 aprile classe 1AIT - TECNOLOGIE INFORMATICHE</a:t>
            </a:r>
            <a:endParaRPr sz="1400">
              <a:solidFill>
                <a:srgbClr val="000000"/>
              </a:solidFill>
              <a:highlight>
                <a:srgbClr val="F6F6F6"/>
              </a:highlight>
            </a:endParaRPr>
          </a:p>
          <a:p>
            <a:pPr marL="0" lvl="0" indent="0" algn="ctr" rtl="0">
              <a:spcBef>
                <a:spcPts val="1600"/>
              </a:spcBef>
              <a:spcAft>
                <a:spcPts val="1600"/>
              </a:spcAft>
              <a:buNone/>
            </a:pPr>
            <a:endParaRPr sz="1200">
              <a:solidFill>
                <a:srgbClr val="000000"/>
              </a:solidFill>
            </a:endParaRPr>
          </a:p>
        </p:txBody>
      </p:sp>
      <p:pic>
        <p:nvPicPr>
          <p:cNvPr id="98" name="Shape 98" title="20180517_092425_2.mp4">
            <a:hlinkClick r:id="rId5"/>
          </p:cNvPr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6785325" y="2767550"/>
            <a:ext cx="2249300" cy="1686975"/>
          </a:xfrm>
          <a:prstGeom prst="rect">
            <a:avLst/>
          </a:prstGeom>
          <a:noFill/>
          <a:ln>
            <a:noFill/>
          </a:ln>
        </p:spPr>
      </p:pic>
      <p:sp>
        <p:nvSpPr>
          <p:cNvPr id="99" name="Shape 99"/>
          <p:cNvSpPr/>
          <p:nvPr/>
        </p:nvSpPr>
        <p:spPr>
          <a:xfrm>
            <a:off x="5929825" y="3235975"/>
            <a:ext cx="481200" cy="222000"/>
          </a:xfrm>
          <a:prstGeom prst="stripedRightArrow">
            <a:avLst>
              <a:gd name="adj1" fmla="val 50000"/>
              <a:gd name="adj2" fmla="val 80766"/>
            </a:avLst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Shape 104"/>
          <p:cNvSpPr txBox="1">
            <a:spLocks noGrp="1"/>
          </p:cNvSpPr>
          <p:nvPr>
            <p:ph type="title"/>
          </p:nvPr>
        </p:nvSpPr>
        <p:spPr>
          <a:xfrm>
            <a:off x="311725" y="500925"/>
            <a:ext cx="3127500" cy="1829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it"/>
              <a:t>La terza</a:t>
            </a:r>
            <a:endParaRPr/>
          </a:p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it"/>
              <a:t>esperienza</a:t>
            </a:r>
            <a:endParaRPr/>
          </a:p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it" sz="1200"/>
              <a:t>ovvero</a:t>
            </a:r>
            <a:endParaRPr sz="1200"/>
          </a:p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 sz="1200"/>
          </a:p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it"/>
              <a:t>la valutazione</a:t>
            </a:r>
            <a:endParaRPr/>
          </a:p>
        </p:txBody>
      </p:sp>
      <p:sp>
        <p:nvSpPr>
          <p:cNvPr id="105" name="Shape 105"/>
          <p:cNvSpPr txBox="1">
            <a:spLocks noGrp="1"/>
          </p:cNvSpPr>
          <p:nvPr>
            <p:ph type="body" idx="1"/>
          </p:nvPr>
        </p:nvSpPr>
        <p:spPr>
          <a:xfrm>
            <a:off x="3808525" y="624850"/>
            <a:ext cx="1668000" cy="4054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it" sz="1400">
                <a:solidFill>
                  <a:srgbClr val="000000"/>
                </a:solidFill>
              </a:rPr>
              <a:t>Durante il dibattito gli studenti sono stati valutati dai coetanei (</a:t>
            </a:r>
            <a:r>
              <a:rPr lang="it" sz="1200">
                <a:solidFill>
                  <a:srgbClr val="000000"/>
                </a:solidFill>
              </a:rPr>
              <a:t>erano presenti i compagni di classe più una classe che non conoscevano</a:t>
            </a:r>
            <a:r>
              <a:rPr lang="it" sz="1400">
                <a:solidFill>
                  <a:srgbClr val="000000"/>
                </a:solidFill>
              </a:rPr>
              <a:t>) ai quali era stato distribuito un </a:t>
            </a:r>
            <a:r>
              <a:rPr lang="it" sz="1400" u="sng">
                <a:solidFill>
                  <a:schemeClr val="hlink"/>
                </a:solidFill>
                <a:hlinkClick r:id="rId3"/>
              </a:rPr>
              <a:t>modulo </a:t>
            </a:r>
            <a:r>
              <a:rPr lang="it" sz="1400">
                <a:solidFill>
                  <a:srgbClr val="000000"/>
                </a:solidFill>
              </a:rPr>
              <a:t>da compilare</a:t>
            </a:r>
            <a:endParaRPr sz="1400">
              <a:solidFill>
                <a:srgbClr val="000000"/>
              </a:solidFill>
            </a:endParaRPr>
          </a:p>
          <a:p>
            <a:pPr marL="0" lvl="0" indent="0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it" sz="1400">
                <a:solidFill>
                  <a:srgbClr val="000000"/>
                </a:solidFill>
              </a:rPr>
              <a:t>Ecco i risultati</a:t>
            </a:r>
            <a:endParaRPr sz="1400">
              <a:solidFill>
                <a:srgbClr val="000000"/>
              </a:solidFill>
            </a:endParaRPr>
          </a:p>
          <a:p>
            <a:pPr marL="0" lvl="0" indent="0" rtl="0">
              <a:spcBef>
                <a:spcPts val="1600"/>
              </a:spcBef>
              <a:spcAft>
                <a:spcPts val="0"/>
              </a:spcAft>
              <a:buNone/>
            </a:pPr>
            <a:endParaRPr sz="1400">
              <a:solidFill>
                <a:srgbClr val="000000"/>
              </a:solidFill>
            </a:endParaRPr>
          </a:p>
          <a:p>
            <a:pPr marL="0" lvl="0" indent="0" rtl="0">
              <a:spcBef>
                <a:spcPts val="1600"/>
              </a:spcBef>
              <a:spcAft>
                <a:spcPts val="1600"/>
              </a:spcAft>
              <a:buNone/>
            </a:pPr>
            <a:endParaRPr sz="1400">
              <a:solidFill>
                <a:srgbClr val="000000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106" name="Shape 106"/>
          <p:cNvSpPr txBox="1">
            <a:spLocks noGrp="1"/>
          </p:cNvSpPr>
          <p:nvPr>
            <p:ph type="body" idx="1"/>
          </p:nvPr>
        </p:nvSpPr>
        <p:spPr>
          <a:xfrm>
            <a:off x="4572000" y="142750"/>
            <a:ext cx="4421700" cy="482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it" sz="1400">
                <a:solidFill>
                  <a:srgbClr val="000000"/>
                </a:solidFill>
              </a:rPr>
              <a:t>5 aprile classe 1AIT - TECNOLOGIE INFORMATICHE</a:t>
            </a:r>
            <a:endParaRPr sz="1400">
              <a:solidFill>
                <a:srgbClr val="000000"/>
              </a:solidFill>
              <a:highlight>
                <a:srgbClr val="F6F6F6"/>
              </a:highlight>
            </a:endParaRPr>
          </a:p>
          <a:p>
            <a:pPr marL="0" lvl="0" indent="0" algn="ctr" rtl="0">
              <a:spcBef>
                <a:spcPts val="1600"/>
              </a:spcBef>
              <a:spcAft>
                <a:spcPts val="1600"/>
              </a:spcAft>
              <a:buNone/>
            </a:pPr>
            <a:endParaRPr sz="1200">
              <a:solidFill>
                <a:srgbClr val="000000"/>
              </a:solidFill>
            </a:endParaRPr>
          </a:p>
        </p:txBody>
      </p:sp>
      <p:pic>
        <p:nvPicPr>
          <p:cNvPr id="107" name="Shape 107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5539976" y="702650"/>
            <a:ext cx="3453723" cy="18291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8" name="Shape 108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5514975" y="2695200"/>
            <a:ext cx="3503725" cy="2110940"/>
          </a:xfrm>
          <a:prstGeom prst="rect">
            <a:avLst/>
          </a:prstGeom>
          <a:noFill/>
          <a:ln>
            <a:noFill/>
          </a:ln>
        </p:spPr>
      </p:pic>
      <p:sp>
        <p:nvSpPr>
          <p:cNvPr id="109" name="Shape 109"/>
          <p:cNvSpPr/>
          <p:nvPr/>
        </p:nvSpPr>
        <p:spPr>
          <a:xfrm>
            <a:off x="4810450" y="3976050"/>
            <a:ext cx="481200" cy="222000"/>
          </a:xfrm>
          <a:prstGeom prst="stripedRightArrow">
            <a:avLst>
              <a:gd name="adj1" fmla="val 50000"/>
              <a:gd name="adj2" fmla="val 80766"/>
            </a:avLst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Shape 114"/>
          <p:cNvSpPr txBox="1">
            <a:spLocks noGrp="1"/>
          </p:cNvSpPr>
          <p:nvPr>
            <p:ph type="title"/>
          </p:nvPr>
        </p:nvSpPr>
        <p:spPr>
          <a:xfrm>
            <a:off x="311725" y="500925"/>
            <a:ext cx="3706500" cy="2508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it"/>
              <a:t>Le nostre </a:t>
            </a:r>
            <a:endParaRPr/>
          </a:p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it"/>
              <a:t>conclusioni</a:t>
            </a:r>
            <a:endParaRPr/>
          </a:p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it" sz="1800"/>
              <a:t>ad oggi</a:t>
            </a:r>
            <a:endParaRPr sz="1800"/>
          </a:p>
        </p:txBody>
      </p:sp>
      <p:sp>
        <p:nvSpPr>
          <p:cNvPr id="115" name="Shape 115"/>
          <p:cNvSpPr txBox="1">
            <a:spLocks noGrp="1"/>
          </p:cNvSpPr>
          <p:nvPr>
            <p:ph type="body" idx="1"/>
          </p:nvPr>
        </p:nvSpPr>
        <p:spPr>
          <a:xfrm>
            <a:off x="4774000" y="522450"/>
            <a:ext cx="4166400" cy="3395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it" sz="1400">
                <a:solidFill>
                  <a:srgbClr val="000000"/>
                </a:solidFill>
              </a:rPr>
              <a:t>L’esperienza fatta fino ad ora nel mondo del debate ci spinge a pensare che sia una metodologia che:</a:t>
            </a:r>
            <a:endParaRPr sz="1400">
              <a:solidFill>
                <a:srgbClr val="000000"/>
              </a:solidFill>
            </a:endParaRPr>
          </a:p>
          <a:p>
            <a:pPr marL="457200" lvl="0" indent="-317500" rtl="0">
              <a:spcBef>
                <a:spcPts val="1600"/>
              </a:spcBef>
              <a:spcAft>
                <a:spcPts val="0"/>
              </a:spcAft>
              <a:buSzPts val="1400"/>
              <a:buChar char="●"/>
            </a:pPr>
            <a:r>
              <a:rPr lang="it" sz="1400">
                <a:solidFill>
                  <a:srgbClr val="000000"/>
                </a:solidFill>
              </a:rPr>
              <a:t>aiuta ad allenare la mente a sviluppare il pensiero critico</a:t>
            </a:r>
            <a:endParaRPr sz="1400">
              <a:solidFill>
                <a:srgbClr val="000000"/>
              </a:solidFill>
            </a:endParaRPr>
          </a:p>
          <a:p>
            <a:pPr marL="457200" lvl="0" indent="-317500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Char char="●"/>
            </a:pPr>
            <a:r>
              <a:rPr lang="it" sz="1400">
                <a:solidFill>
                  <a:srgbClr val="000000"/>
                </a:solidFill>
              </a:rPr>
              <a:t>coadiuva lo sviluppo di competenze comunicative, linguistiche, logiche, relazionali ed etiche</a:t>
            </a:r>
            <a:endParaRPr sz="1400">
              <a:solidFill>
                <a:srgbClr val="000000"/>
              </a:solidFill>
            </a:endParaRPr>
          </a:p>
          <a:p>
            <a:pPr marL="457200" lvl="0" indent="-317500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Char char="●"/>
            </a:pPr>
            <a:r>
              <a:rPr lang="it" sz="1400">
                <a:solidFill>
                  <a:srgbClr val="000000"/>
                </a:solidFill>
              </a:rPr>
              <a:t>consente di sviluppare la capacità di argomentare e controargomentare</a:t>
            </a:r>
            <a:endParaRPr sz="1400">
              <a:solidFill>
                <a:srgbClr val="000000"/>
              </a:solidFill>
            </a:endParaRPr>
          </a:p>
          <a:p>
            <a:pPr marL="457200" lvl="0" indent="-317500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Char char="●"/>
            </a:pPr>
            <a:r>
              <a:rPr lang="it" sz="1400">
                <a:solidFill>
                  <a:srgbClr val="000000"/>
                </a:solidFill>
              </a:rPr>
              <a:t>aiuta ad imparare a gestire le emozioni</a:t>
            </a:r>
            <a:endParaRPr sz="1400">
              <a:solidFill>
                <a:srgbClr val="000000"/>
              </a:solidFill>
            </a:endParaRPr>
          </a:p>
          <a:p>
            <a:pPr marL="0" lvl="0" indent="0" rtl="0">
              <a:spcBef>
                <a:spcPts val="1600"/>
              </a:spcBef>
              <a:spcAft>
                <a:spcPts val="1600"/>
              </a:spcAft>
              <a:buNone/>
            </a:pPr>
            <a:endParaRPr sz="140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Shape 120"/>
          <p:cNvSpPr txBox="1">
            <a:spLocks noGrp="1"/>
          </p:cNvSpPr>
          <p:nvPr>
            <p:ph type="title"/>
          </p:nvPr>
        </p:nvSpPr>
        <p:spPr>
          <a:xfrm>
            <a:off x="311725" y="500925"/>
            <a:ext cx="3706500" cy="2508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it"/>
              <a:t>Le nostre </a:t>
            </a:r>
            <a:endParaRPr/>
          </a:p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it"/>
              <a:t>conclusioni</a:t>
            </a:r>
            <a:endParaRPr/>
          </a:p>
        </p:txBody>
      </p:sp>
      <p:sp>
        <p:nvSpPr>
          <p:cNvPr id="121" name="Shape 121"/>
          <p:cNvSpPr txBox="1">
            <a:spLocks noGrp="1"/>
          </p:cNvSpPr>
          <p:nvPr>
            <p:ph type="body" idx="1"/>
          </p:nvPr>
        </p:nvSpPr>
        <p:spPr>
          <a:xfrm>
            <a:off x="4774000" y="641825"/>
            <a:ext cx="4166400" cy="4191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it" sz="1400">
                <a:solidFill>
                  <a:srgbClr val="000000"/>
                </a:solidFill>
              </a:rPr>
              <a:t>C’è ancora molto da fare per insegnare il difficile esercizio del rispetto degli altri e delle loro idee, ma il debate può essere uno strumento efficace.</a:t>
            </a:r>
            <a:endParaRPr sz="1400">
              <a:solidFill>
                <a:srgbClr val="000000"/>
              </a:solidFill>
            </a:endParaRPr>
          </a:p>
          <a:p>
            <a:pPr marL="0" lvl="0" indent="0">
              <a:spcBef>
                <a:spcPts val="1600"/>
              </a:spcBef>
              <a:spcAft>
                <a:spcPts val="0"/>
              </a:spcAft>
              <a:buNone/>
            </a:pPr>
            <a:r>
              <a:rPr lang="it" sz="1400">
                <a:solidFill>
                  <a:srgbClr val="000000"/>
                </a:solidFill>
              </a:rPr>
              <a:t>Nelle esperienze svolte non siamo riusciti a seguire tutte le fasi previste per il debate, soprattutto la fase conclusiva della </a:t>
            </a:r>
            <a:endParaRPr sz="1400">
              <a:solidFill>
                <a:srgbClr val="000000"/>
              </a:solidFill>
            </a:endParaRPr>
          </a:p>
          <a:p>
            <a:pPr marL="0" lvl="0" indent="0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</a:pPr>
            <a:r>
              <a:rPr lang="it" sz="1400" b="1">
                <a:solidFill>
                  <a:srgbClr val="000000"/>
                </a:solidFill>
              </a:rPr>
              <a:t>ridefinizione delle argomentazioni</a:t>
            </a:r>
            <a:endParaRPr sz="1400" b="1">
              <a:solidFill>
                <a:srgbClr val="000000"/>
              </a:solidFill>
            </a:endParaRPr>
          </a:p>
          <a:p>
            <a:pPr marL="0" lvl="0" indent="0" algn="ctr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it" sz="1400" b="1">
                <a:solidFill>
                  <a:srgbClr val="000000"/>
                </a:solidFill>
              </a:rPr>
              <a:t>per una visione condivisa</a:t>
            </a:r>
            <a:endParaRPr sz="1400" b="1">
              <a:solidFill>
                <a:srgbClr val="000000"/>
              </a:solidFill>
            </a:endParaRPr>
          </a:p>
          <a:p>
            <a:pPr marL="0" lvl="0" indent="0" algn="ct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None/>
            </a:pPr>
            <a:endParaRPr sz="1400" b="1">
              <a:solidFill>
                <a:srgbClr val="000000"/>
              </a:solidFill>
            </a:endParaRPr>
          </a:p>
          <a:p>
            <a:pPr marL="0" lvl="0" indent="0" algn="ctr" rtl="0">
              <a:spcBef>
                <a:spcPts val="600"/>
              </a:spcBef>
              <a:spcAft>
                <a:spcPts val="0"/>
              </a:spcAft>
              <a:buNone/>
            </a:pPr>
            <a:r>
              <a:rPr lang="it" sz="1400">
                <a:solidFill>
                  <a:srgbClr val="000000"/>
                </a:solidFill>
              </a:rPr>
              <a:t>il nostro è ancora un </a:t>
            </a:r>
            <a:r>
              <a:rPr lang="it" sz="1800">
                <a:solidFill>
                  <a:srgbClr val="000000"/>
                </a:solidFill>
              </a:rPr>
              <a:t>work in progress</a:t>
            </a:r>
            <a:r>
              <a:rPr lang="it" sz="1400">
                <a:solidFill>
                  <a:srgbClr val="000000"/>
                </a:solidFill>
              </a:rPr>
              <a:t> </a:t>
            </a:r>
            <a:endParaRPr sz="1400">
              <a:solidFill>
                <a:srgbClr val="000000"/>
              </a:solidFill>
            </a:endParaRPr>
          </a:p>
          <a:p>
            <a:pPr marL="0" lvl="0" indent="0" algn="ctr">
              <a:spcBef>
                <a:spcPts val="1600"/>
              </a:spcBef>
              <a:spcAft>
                <a:spcPts val="0"/>
              </a:spcAft>
              <a:buNone/>
            </a:pPr>
            <a:r>
              <a:rPr lang="it" sz="1400">
                <a:solidFill>
                  <a:srgbClr val="000000"/>
                </a:solidFill>
              </a:rPr>
              <a:t>che ci proponiamo di migliorare</a:t>
            </a:r>
            <a:endParaRPr sz="1400">
              <a:solidFill>
                <a:srgbClr val="000000"/>
              </a:solidFill>
            </a:endParaRPr>
          </a:p>
          <a:p>
            <a:pPr marL="0" lvl="0" indent="0" rtl="0">
              <a:spcBef>
                <a:spcPts val="1600"/>
              </a:spcBef>
              <a:spcAft>
                <a:spcPts val="0"/>
              </a:spcAft>
              <a:buNone/>
            </a:pPr>
            <a:endParaRPr sz="1400">
              <a:solidFill>
                <a:srgbClr val="000000"/>
              </a:solidFill>
            </a:endParaRPr>
          </a:p>
          <a:p>
            <a:pPr marL="0" lvl="0" indent="0" rtl="0">
              <a:spcBef>
                <a:spcPts val="1600"/>
              </a:spcBef>
              <a:spcAft>
                <a:spcPts val="0"/>
              </a:spcAft>
              <a:buNone/>
            </a:pPr>
            <a:endParaRPr sz="1400">
              <a:solidFill>
                <a:srgbClr val="000000"/>
              </a:solidFill>
            </a:endParaRPr>
          </a:p>
          <a:p>
            <a:pPr marL="0" lvl="0" indent="0" rtl="0">
              <a:spcBef>
                <a:spcPts val="1600"/>
              </a:spcBef>
              <a:spcAft>
                <a:spcPts val="0"/>
              </a:spcAft>
              <a:buNone/>
            </a:pPr>
            <a:endParaRPr sz="1400">
              <a:solidFill>
                <a:srgbClr val="000000"/>
              </a:solidFill>
            </a:endParaRPr>
          </a:p>
          <a:p>
            <a:pPr marL="0" lvl="0" indent="0" rtl="0">
              <a:spcBef>
                <a:spcPts val="1600"/>
              </a:spcBef>
              <a:spcAft>
                <a:spcPts val="1600"/>
              </a:spcAft>
              <a:buNone/>
            </a:pPr>
            <a:endParaRPr sz="140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Paradigm">
  <a:themeElements>
    <a:clrScheme name="Paradigm">
      <a:dk1>
        <a:srgbClr val="31394D"/>
      </a:dk1>
      <a:lt1>
        <a:srgbClr val="FFFFFF"/>
      </a:lt1>
      <a:dk2>
        <a:srgbClr val="666666"/>
      </a:dk2>
      <a:lt2>
        <a:srgbClr val="626B73"/>
      </a:lt2>
      <a:accent1>
        <a:srgbClr val="002F4A"/>
      </a:accent1>
      <a:accent2>
        <a:srgbClr val="D9C4B1"/>
      </a:accent2>
      <a:accent3>
        <a:srgbClr val="EDE3DA"/>
      </a:accent3>
      <a:accent4>
        <a:srgbClr val="B85741"/>
      </a:accent4>
      <a:accent5>
        <a:srgbClr val="009384"/>
      </a:accent5>
      <a:accent6>
        <a:srgbClr val="D0F6FF"/>
      </a:accent6>
      <a:hlink>
        <a:srgbClr val="009384"/>
      </a:hlink>
      <a:folHlink>
        <a:srgbClr val="009384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629</Words>
  <Application>Microsoft Office PowerPoint</Application>
  <PresentationFormat>Presentazione su schermo (16:9)</PresentationFormat>
  <Paragraphs>86</Paragraphs>
  <Slides>10</Slides>
  <Notes>10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10</vt:i4>
      </vt:variant>
    </vt:vector>
  </HeadingPairs>
  <TitlesOfParts>
    <vt:vector size="15" baseType="lpstr">
      <vt:lpstr>Arial</vt:lpstr>
      <vt:lpstr>Roboto</vt:lpstr>
      <vt:lpstr>Merriweather</vt:lpstr>
      <vt:lpstr>Trebuchet MS</vt:lpstr>
      <vt:lpstr>Paradigm</vt:lpstr>
      <vt:lpstr>“DEBATE”  I.T.I.S. “G. Marconi” Pontedera (PI)</vt:lpstr>
      <vt:lpstr>Il perchè della scelta </vt:lpstr>
      <vt:lpstr>Il nostro DEBATE</vt:lpstr>
      <vt:lpstr>La prima esperienza </vt:lpstr>
      <vt:lpstr>La seconda esperienza</vt:lpstr>
      <vt:lpstr>La terza esperienza  ovvero  pensiamo alla forma</vt:lpstr>
      <vt:lpstr>La terza esperienza  ovvero  la valutazione</vt:lpstr>
      <vt:lpstr>Le nostre  conclusioni  ad oggi</vt:lpstr>
      <vt:lpstr>Le nostre  conclusioni</vt:lpstr>
      <vt:lpstr>Grazie per l’attenzione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“DEBATE”  I.T.I.S. “G. Marconi” Pontedera (PI)</dc:title>
  <dc:creator>Fabiana Bertazzi</dc:creator>
  <cp:lastModifiedBy>fabiana</cp:lastModifiedBy>
  <cp:revision>1</cp:revision>
  <dcterms:modified xsi:type="dcterms:W3CDTF">2018-06-29T08:34:17Z</dcterms:modified>
</cp:coreProperties>
</file>