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9" r:id="rId4"/>
    <p:sldId id="265" r:id="rId5"/>
    <p:sldId id="264" r:id="rId6"/>
    <p:sldId id="260" r:id="rId7"/>
    <p:sldId id="261" r:id="rId8"/>
    <p:sldId id="263" r:id="rId9"/>
    <p:sldId id="258" r:id="rId10"/>
  </p:sldIdLst>
  <p:sldSz cx="12192000" cy="6858000"/>
  <p:notesSz cx="6781800" cy="98742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ABRI" initials="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CD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509" autoAdjust="0"/>
  </p:normalViewPr>
  <p:slideViewPr>
    <p:cSldViewPr snapToGrid="0">
      <p:cViewPr>
        <p:scale>
          <a:sx n="114" d="100"/>
          <a:sy n="114" d="100"/>
        </p:scale>
        <p:origin x="-354" y="-4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D80BE8-990C-451F-8DA6-64D6DC1972C4}" type="doc">
      <dgm:prSet loTypeId="urn:microsoft.com/office/officeart/2005/8/layout/venn2" loCatId="relationship" qsTypeId="urn:microsoft.com/office/officeart/2005/8/quickstyle/simple1" qsCatId="simple" csTypeId="urn:microsoft.com/office/officeart/2005/8/colors/accent3_3" csCatId="accent3" phldr="1"/>
      <dgm:spPr/>
      <dgm:t>
        <a:bodyPr/>
        <a:lstStyle/>
        <a:p>
          <a:endParaRPr lang="it-IT"/>
        </a:p>
      </dgm:t>
    </dgm:pt>
    <dgm:pt modelId="{06FC9653-CEBC-49B2-8FC3-A96BC9CCDD9A}">
      <dgm:prSet phldrT="[Testo]" custT="1"/>
      <dgm:spPr/>
      <dgm:t>
        <a:bodyPr/>
        <a:lstStyle/>
        <a:p>
          <a:r>
            <a:rPr lang="it-IT" sz="1600" dirty="0"/>
            <a:t>Comunità Scolastica</a:t>
          </a:r>
        </a:p>
      </dgm:t>
    </dgm:pt>
    <dgm:pt modelId="{8B434607-3D48-4969-A9C8-1FE41DF2FA49}" type="parTrans" cxnId="{6D467D0C-4EFE-40DC-A9CD-D612C91DA240}">
      <dgm:prSet/>
      <dgm:spPr/>
      <dgm:t>
        <a:bodyPr/>
        <a:lstStyle/>
        <a:p>
          <a:endParaRPr lang="it-IT"/>
        </a:p>
      </dgm:t>
    </dgm:pt>
    <dgm:pt modelId="{FF9BC180-18E8-4A4A-AFD1-DA52BCEA8CD3}" type="sibTrans" cxnId="{6D467D0C-4EFE-40DC-A9CD-D612C91DA240}">
      <dgm:prSet/>
      <dgm:spPr/>
      <dgm:t>
        <a:bodyPr/>
        <a:lstStyle/>
        <a:p>
          <a:endParaRPr lang="it-IT"/>
        </a:p>
      </dgm:t>
    </dgm:pt>
    <dgm:pt modelId="{09302D39-3AD8-4434-AFF8-36086B46F948}">
      <dgm:prSet phldrT="[Testo]" custT="1"/>
      <dgm:spPr/>
      <dgm:t>
        <a:bodyPr/>
        <a:lstStyle/>
        <a:p>
          <a:r>
            <a:rPr lang="it-IT" sz="2000" dirty="0"/>
            <a:t>Team</a:t>
          </a:r>
        </a:p>
      </dgm:t>
    </dgm:pt>
    <dgm:pt modelId="{12C79C2A-A11C-4032-8353-34C59315A16C}" type="parTrans" cxnId="{CD9FE3BE-6F7F-41AC-B12F-357E655E2065}">
      <dgm:prSet/>
      <dgm:spPr/>
      <dgm:t>
        <a:bodyPr/>
        <a:lstStyle/>
        <a:p>
          <a:endParaRPr lang="it-IT"/>
        </a:p>
      </dgm:t>
    </dgm:pt>
    <dgm:pt modelId="{0BE291DA-49FC-46C2-B181-8CA57910EE08}" type="sibTrans" cxnId="{CD9FE3BE-6F7F-41AC-B12F-357E655E2065}">
      <dgm:prSet/>
      <dgm:spPr/>
      <dgm:t>
        <a:bodyPr/>
        <a:lstStyle/>
        <a:p>
          <a:endParaRPr lang="it-IT"/>
        </a:p>
      </dgm:t>
    </dgm:pt>
    <dgm:pt modelId="{A4495DFE-4055-4414-BA0B-8ADED8AA56B8}">
      <dgm:prSet phldrT="[Testo]" custT="1"/>
      <dgm:spPr/>
      <dgm:t>
        <a:bodyPr/>
        <a:lstStyle/>
        <a:p>
          <a:endParaRPr lang="it-IT" sz="1600" dirty="0"/>
        </a:p>
      </dgm:t>
    </dgm:pt>
    <dgm:pt modelId="{9E1FD593-0F95-406C-9722-17DE030F3A15}" type="parTrans" cxnId="{E06540F7-02D6-443F-A566-1B90DF82793E}">
      <dgm:prSet/>
      <dgm:spPr/>
      <dgm:t>
        <a:bodyPr/>
        <a:lstStyle/>
        <a:p>
          <a:endParaRPr lang="it-IT"/>
        </a:p>
      </dgm:t>
    </dgm:pt>
    <dgm:pt modelId="{02FC2A55-2454-4383-97A3-D7EB747F9B4E}" type="sibTrans" cxnId="{E06540F7-02D6-443F-A566-1B90DF82793E}">
      <dgm:prSet/>
      <dgm:spPr/>
      <dgm:t>
        <a:bodyPr/>
        <a:lstStyle/>
        <a:p>
          <a:endParaRPr lang="it-IT"/>
        </a:p>
      </dgm:t>
    </dgm:pt>
    <dgm:pt modelId="{D1C64C34-3F41-4D69-8113-D5A81CCC0DD3}">
      <dgm:prSet phldrT="[Testo]" custT="1"/>
      <dgm:spPr/>
      <dgm:t>
        <a:bodyPr/>
        <a:lstStyle/>
        <a:p>
          <a:endParaRPr lang="it-IT" sz="1600" b="1" dirty="0"/>
        </a:p>
      </dgm:t>
    </dgm:pt>
    <dgm:pt modelId="{D8C579DE-9CA2-4DCE-ADAA-7AD5E3154741}" type="parTrans" cxnId="{5C3E5F3C-3FC8-4E7A-87B3-DD8148B4739F}">
      <dgm:prSet/>
      <dgm:spPr/>
      <dgm:t>
        <a:bodyPr/>
        <a:lstStyle/>
        <a:p>
          <a:endParaRPr lang="it-IT"/>
        </a:p>
      </dgm:t>
    </dgm:pt>
    <dgm:pt modelId="{F9395FD5-658C-4C08-81DC-C113F8A5B712}" type="sibTrans" cxnId="{5C3E5F3C-3FC8-4E7A-87B3-DD8148B4739F}">
      <dgm:prSet/>
      <dgm:spPr/>
      <dgm:t>
        <a:bodyPr/>
        <a:lstStyle/>
        <a:p>
          <a:endParaRPr lang="it-IT"/>
        </a:p>
      </dgm:t>
    </dgm:pt>
    <dgm:pt modelId="{3252BB2B-B9D7-44C1-A499-E2A217512853}" type="pres">
      <dgm:prSet presAssocID="{34D80BE8-990C-451F-8DA6-64D6DC1972C4}" presName="Name0" presStyleCnt="0">
        <dgm:presLayoutVars>
          <dgm:chMax val="7"/>
          <dgm:resizeHandles val="exact"/>
        </dgm:presLayoutVars>
      </dgm:prSet>
      <dgm:spPr/>
      <dgm:t>
        <a:bodyPr/>
        <a:lstStyle/>
        <a:p>
          <a:endParaRPr lang="it-IT"/>
        </a:p>
      </dgm:t>
    </dgm:pt>
    <dgm:pt modelId="{45693402-62D8-4FD7-8F7B-F04B8170B192}" type="pres">
      <dgm:prSet presAssocID="{34D80BE8-990C-451F-8DA6-64D6DC1972C4}" presName="comp1" presStyleCnt="0"/>
      <dgm:spPr/>
    </dgm:pt>
    <dgm:pt modelId="{051DBE49-6165-40F3-90D6-36558E869B4F}" type="pres">
      <dgm:prSet presAssocID="{34D80BE8-990C-451F-8DA6-64D6DC1972C4}" presName="circle1" presStyleLbl="node1" presStyleIdx="0" presStyleCnt="4"/>
      <dgm:spPr/>
      <dgm:t>
        <a:bodyPr/>
        <a:lstStyle/>
        <a:p>
          <a:endParaRPr lang="it-IT"/>
        </a:p>
      </dgm:t>
    </dgm:pt>
    <dgm:pt modelId="{F928FBA5-87B0-48ED-B3BF-8F16A1F4D98E}" type="pres">
      <dgm:prSet presAssocID="{34D80BE8-990C-451F-8DA6-64D6DC1972C4}" presName="c1text" presStyleLbl="node1" presStyleIdx="0" presStyleCnt="4">
        <dgm:presLayoutVars>
          <dgm:bulletEnabled val="1"/>
        </dgm:presLayoutVars>
      </dgm:prSet>
      <dgm:spPr/>
      <dgm:t>
        <a:bodyPr/>
        <a:lstStyle/>
        <a:p>
          <a:endParaRPr lang="it-IT"/>
        </a:p>
      </dgm:t>
    </dgm:pt>
    <dgm:pt modelId="{331083C0-BD86-4F6B-969B-D49E4D6EB54F}" type="pres">
      <dgm:prSet presAssocID="{34D80BE8-990C-451F-8DA6-64D6DC1972C4}" presName="comp2" presStyleCnt="0"/>
      <dgm:spPr/>
    </dgm:pt>
    <dgm:pt modelId="{6FC78BF3-B467-4E78-8F5D-56003F39CB08}" type="pres">
      <dgm:prSet presAssocID="{34D80BE8-990C-451F-8DA6-64D6DC1972C4}" presName="circle2" presStyleLbl="node1" presStyleIdx="1" presStyleCnt="4" custLinFactNeighborX="1482" custLinFactNeighborY="-2886"/>
      <dgm:spPr/>
      <dgm:t>
        <a:bodyPr/>
        <a:lstStyle/>
        <a:p>
          <a:endParaRPr lang="it-IT"/>
        </a:p>
      </dgm:t>
    </dgm:pt>
    <dgm:pt modelId="{E8CA29C2-380D-4355-8842-C1A180BEBCD2}" type="pres">
      <dgm:prSet presAssocID="{34D80BE8-990C-451F-8DA6-64D6DC1972C4}" presName="c2text" presStyleLbl="node1" presStyleIdx="1" presStyleCnt="4">
        <dgm:presLayoutVars>
          <dgm:bulletEnabled val="1"/>
        </dgm:presLayoutVars>
      </dgm:prSet>
      <dgm:spPr/>
      <dgm:t>
        <a:bodyPr/>
        <a:lstStyle/>
        <a:p>
          <a:endParaRPr lang="it-IT"/>
        </a:p>
      </dgm:t>
    </dgm:pt>
    <dgm:pt modelId="{969C261A-AAA9-4219-A653-A69476EA3021}" type="pres">
      <dgm:prSet presAssocID="{34D80BE8-990C-451F-8DA6-64D6DC1972C4}" presName="comp3" presStyleCnt="0"/>
      <dgm:spPr/>
    </dgm:pt>
    <dgm:pt modelId="{DF808BE5-3D60-4651-A116-F5572C938026}" type="pres">
      <dgm:prSet presAssocID="{34D80BE8-990C-451F-8DA6-64D6DC1972C4}" presName="circle3" presStyleLbl="node1" presStyleIdx="2" presStyleCnt="4"/>
      <dgm:spPr/>
      <dgm:t>
        <a:bodyPr/>
        <a:lstStyle/>
        <a:p>
          <a:endParaRPr lang="it-IT"/>
        </a:p>
      </dgm:t>
    </dgm:pt>
    <dgm:pt modelId="{0320DCCC-6279-4E08-A70B-E51602AB457F}" type="pres">
      <dgm:prSet presAssocID="{34D80BE8-990C-451F-8DA6-64D6DC1972C4}" presName="c3text" presStyleLbl="node1" presStyleIdx="2" presStyleCnt="4">
        <dgm:presLayoutVars>
          <dgm:bulletEnabled val="1"/>
        </dgm:presLayoutVars>
      </dgm:prSet>
      <dgm:spPr/>
      <dgm:t>
        <a:bodyPr/>
        <a:lstStyle/>
        <a:p>
          <a:endParaRPr lang="it-IT"/>
        </a:p>
      </dgm:t>
    </dgm:pt>
    <dgm:pt modelId="{81658A24-AF09-43F3-962B-355D8B655DED}" type="pres">
      <dgm:prSet presAssocID="{34D80BE8-990C-451F-8DA6-64D6DC1972C4}" presName="comp4" presStyleCnt="0"/>
      <dgm:spPr/>
    </dgm:pt>
    <dgm:pt modelId="{738A78B0-D1DD-4938-A770-D548C09EDDE4}" type="pres">
      <dgm:prSet presAssocID="{34D80BE8-990C-451F-8DA6-64D6DC1972C4}" presName="circle4" presStyleLbl="node1" presStyleIdx="3" presStyleCnt="4" custScaleX="105543" custLinFactNeighborX="4744" custLinFactNeighborY="-1186"/>
      <dgm:spPr/>
      <dgm:t>
        <a:bodyPr/>
        <a:lstStyle/>
        <a:p>
          <a:endParaRPr lang="it-IT"/>
        </a:p>
      </dgm:t>
    </dgm:pt>
    <dgm:pt modelId="{1A44FBC2-C54E-4635-BF8D-38B062692A25}" type="pres">
      <dgm:prSet presAssocID="{34D80BE8-990C-451F-8DA6-64D6DC1972C4}" presName="c4text" presStyleLbl="node1" presStyleIdx="3" presStyleCnt="4">
        <dgm:presLayoutVars>
          <dgm:bulletEnabled val="1"/>
        </dgm:presLayoutVars>
      </dgm:prSet>
      <dgm:spPr/>
      <dgm:t>
        <a:bodyPr/>
        <a:lstStyle/>
        <a:p>
          <a:endParaRPr lang="it-IT"/>
        </a:p>
      </dgm:t>
    </dgm:pt>
  </dgm:ptLst>
  <dgm:cxnLst>
    <dgm:cxn modelId="{92202553-8664-4917-80F8-99D0E8DAC530}" type="presOf" srcId="{09302D39-3AD8-4434-AFF8-36086B46F948}" destId="{E8CA29C2-380D-4355-8842-C1A180BEBCD2}" srcOrd="1" destOrd="0" presId="urn:microsoft.com/office/officeart/2005/8/layout/venn2"/>
    <dgm:cxn modelId="{C7C82DF1-3007-40BF-8ED6-6A09EFCF2923}" type="presOf" srcId="{A4495DFE-4055-4414-BA0B-8ADED8AA56B8}" destId="{DF808BE5-3D60-4651-A116-F5572C938026}" srcOrd="0" destOrd="0" presId="urn:microsoft.com/office/officeart/2005/8/layout/venn2"/>
    <dgm:cxn modelId="{ACAAB09C-CE69-4EEC-929F-3DE87C041102}" type="presOf" srcId="{D1C64C34-3F41-4D69-8113-D5A81CCC0DD3}" destId="{738A78B0-D1DD-4938-A770-D548C09EDDE4}" srcOrd="0" destOrd="0" presId="urn:microsoft.com/office/officeart/2005/8/layout/venn2"/>
    <dgm:cxn modelId="{EBEBDA8D-3F82-4543-BEE5-C7634B7C037F}" type="presOf" srcId="{D1C64C34-3F41-4D69-8113-D5A81CCC0DD3}" destId="{1A44FBC2-C54E-4635-BF8D-38B062692A25}" srcOrd="1" destOrd="0" presId="urn:microsoft.com/office/officeart/2005/8/layout/venn2"/>
    <dgm:cxn modelId="{56643847-6DCD-425E-9463-CA15B0EF20CF}" type="presOf" srcId="{A4495DFE-4055-4414-BA0B-8ADED8AA56B8}" destId="{0320DCCC-6279-4E08-A70B-E51602AB457F}" srcOrd="1" destOrd="0" presId="urn:microsoft.com/office/officeart/2005/8/layout/venn2"/>
    <dgm:cxn modelId="{C801D613-878B-4E0B-9A49-1FB4840D2D42}" type="presOf" srcId="{34D80BE8-990C-451F-8DA6-64D6DC1972C4}" destId="{3252BB2B-B9D7-44C1-A499-E2A217512853}" srcOrd="0" destOrd="0" presId="urn:microsoft.com/office/officeart/2005/8/layout/venn2"/>
    <dgm:cxn modelId="{F9741A08-DC58-4F7B-BF98-67F42E5FC81F}" type="presOf" srcId="{06FC9653-CEBC-49B2-8FC3-A96BC9CCDD9A}" destId="{051DBE49-6165-40F3-90D6-36558E869B4F}" srcOrd="0" destOrd="0" presId="urn:microsoft.com/office/officeart/2005/8/layout/venn2"/>
    <dgm:cxn modelId="{E06540F7-02D6-443F-A566-1B90DF82793E}" srcId="{34D80BE8-990C-451F-8DA6-64D6DC1972C4}" destId="{A4495DFE-4055-4414-BA0B-8ADED8AA56B8}" srcOrd="2" destOrd="0" parTransId="{9E1FD593-0F95-406C-9722-17DE030F3A15}" sibTransId="{02FC2A55-2454-4383-97A3-D7EB747F9B4E}"/>
    <dgm:cxn modelId="{CD9FE3BE-6F7F-41AC-B12F-357E655E2065}" srcId="{34D80BE8-990C-451F-8DA6-64D6DC1972C4}" destId="{09302D39-3AD8-4434-AFF8-36086B46F948}" srcOrd="1" destOrd="0" parTransId="{12C79C2A-A11C-4032-8353-34C59315A16C}" sibTransId="{0BE291DA-49FC-46C2-B181-8CA57910EE08}"/>
    <dgm:cxn modelId="{5C3E5F3C-3FC8-4E7A-87B3-DD8148B4739F}" srcId="{34D80BE8-990C-451F-8DA6-64D6DC1972C4}" destId="{D1C64C34-3F41-4D69-8113-D5A81CCC0DD3}" srcOrd="3" destOrd="0" parTransId="{D8C579DE-9CA2-4DCE-ADAA-7AD5E3154741}" sibTransId="{F9395FD5-658C-4C08-81DC-C113F8A5B712}"/>
    <dgm:cxn modelId="{6D467D0C-4EFE-40DC-A9CD-D612C91DA240}" srcId="{34D80BE8-990C-451F-8DA6-64D6DC1972C4}" destId="{06FC9653-CEBC-49B2-8FC3-A96BC9CCDD9A}" srcOrd="0" destOrd="0" parTransId="{8B434607-3D48-4969-A9C8-1FE41DF2FA49}" sibTransId="{FF9BC180-18E8-4A4A-AFD1-DA52BCEA8CD3}"/>
    <dgm:cxn modelId="{5711AFC6-5B00-4E25-A4FD-D89191EE54D9}" type="presOf" srcId="{09302D39-3AD8-4434-AFF8-36086B46F948}" destId="{6FC78BF3-B467-4E78-8F5D-56003F39CB08}" srcOrd="0" destOrd="0" presId="urn:microsoft.com/office/officeart/2005/8/layout/venn2"/>
    <dgm:cxn modelId="{E9EE1837-90A5-4FCF-A5DB-20DC563E7700}" type="presOf" srcId="{06FC9653-CEBC-49B2-8FC3-A96BC9CCDD9A}" destId="{F928FBA5-87B0-48ED-B3BF-8F16A1F4D98E}" srcOrd="1" destOrd="0" presId="urn:microsoft.com/office/officeart/2005/8/layout/venn2"/>
    <dgm:cxn modelId="{9C4AB7FD-1B40-490A-986D-277D974BF493}" type="presParOf" srcId="{3252BB2B-B9D7-44C1-A499-E2A217512853}" destId="{45693402-62D8-4FD7-8F7B-F04B8170B192}" srcOrd="0" destOrd="0" presId="urn:microsoft.com/office/officeart/2005/8/layout/venn2"/>
    <dgm:cxn modelId="{35E3E745-A29F-4A29-9C54-478472073CD1}" type="presParOf" srcId="{45693402-62D8-4FD7-8F7B-F04B8170B192}" destId="{051DBE49-6165-40F3-90D6-36558E869B4F}" srcOrd="0" destOrd="0" presId="urn:microsoft.com/office/officeart/2005/8/layout/venn2"/>
    <dgm:cxn modelId="{B904DD19-3C64-41C1-B5C2-6D0E50DCBCD6}" type="presParOf" srcId="{45693402-62D8-4FD7-8F7B-F04B8170B192}" destId="{F928FBA5-87B0-48ED-B3BF-8F16A1F4D98E}" srcOrd="1" destOrd="0" presId="urn:microsoft.com/office/officeart/2005/8/layout/venn2"/>
    <dgm:cxn modelId="{50F42977-CD5A-45F8-94EC-8CBF5FA40E7A}" type="presParOf" srcId="{3252BB2B-B9D7-44C1-A499-E2A217512853}" destId="{331083C0-BD86-4F6B-969B-D49E4D6EB54F}" srcOrd="1" destOrd="0" presId="urn:microsoft.com/office/officeart/2005/8/layout/venn2"/>
    <dgm:cxn modelId="{B237E08B-E2ED-454C-ACA4-72939580EB58}" type="presParOf" srcId="{331083C0-BD86-4F6B-969B-D49E4D6EB54F}" destId="{6FC78BF3-B467-4E78-8F5D-56003F39CB08}" srcOrd="0" destOrd="0" presId="urn:microsoft.com/office/officeart/2005/8/layout/venn2"/>
    <dgm:cxn modelId="{BB14C7C5-5E7F-4593-AB3C-025D94C8892B}" type="presParOf" srcId="{331083C0-BD86-4F6B-969B-D49E4D6EB54F}" destId="{E8CA29C2-380D-4355-8842-C1A180BEBCD2}" srcOrd="1" destOrd="0" presId="urn:microsoft.com/office/officeart/2005/8/layout/venn2"/>
    <dgm:cxn modelId="{9597286B-6FC7-43B0-986A-523275F31E3C}" type="presParOf" srcId="{3252BB2B-B9D7-44C1-A499-E2A217512853}" destId="{969C261A-AAA9-4219-A653-A69476EA3021}" srcOrd="2" destOrd="0" presId="urn:microsoft.com/office/officeart/2005/8/layout/venn2"/>
    <dgm:cxn modelId="{E1FC54FF-CA0A-4075-BDEB-760A0C145A74}" type="presParOf" srcId="{969C261A-AAA9-4219-A653-A69476EA3021}" destId="{DF808BE5-3D60-4651-A116-F5572C938026}" srcOrd="0" destOrd="0" presId="urn:microsoft.com/office/officeart/2005/8/layout/venn2"/>
    <dgm:cxn modelId="{7AE7B6CD-BBAC-4A37-94A2-103DA2C4B92D}" type="presParOf" srcId="{969C261A-AAA9-4219-A653-A69476EA3021}" destId="{0320DCCC-6279-4E08-A70B-E51602AB457F}" srcOrd="1" destOrd="0" presId="urn:microsoft.com/office/officeart/2005/8/layout/venn2"/>
    <dgm:cxn modelId="{6B189B05-F54A-4861-8673-ED95E7E7D72B}" type="presParOf" srcId="{3252BB2B-B9D7-44C1-A499-E2A217512853}" destId="{81658A24-AF09-43F3-962B-355D8B655DED}" srcOrd="3" destOrd="0" presId="urn:microsoft.com/office/officeart/2005/8/layout/venn2"/>
    <dgm:cxn modelId="{82770D78-9829-403E-B963-D283DD843C34}" type="presParOf" srcId="{81658A24-AF09-43F3-962B-355D8B655DED}" destId="{738A78B0-D1DD-4938-A770-D548C09EDDE4}" srcOrd="0" destOrd="0" presId="urn:microsoft.com/office/officeart/2005/8/layout/venn2"/>
    <dgm:cxn modelId="{A2699C46-4447-42B8-924F-016510F2A501}" type="presParOf" srcId="{81658A24-AF09-43F3-962B-355D8B655DED}" destId="{1A44FBC2-C54E-4635-BF8D-38B062692A25}"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331B56C-45C8-4B09-AC08-FF458638B74B}" type="doc">
      <dgm:prSet loTypeId="urn:microsoft.com/office/officeart/2005/8/layout/arrow3" loCatId="relationship" qsTypeId="urn:microsoft.com/office/officeart/2005/8/quickstyle/simple1" qsCatId="simple" csTypeId="urn:microsoft.com/office/officeart/2005/8/colors/colorful5" csCatId="colorful" phldr="1"/>
      <dgm:spPr/>
      <dgm:t>
        <a:bodyPr/>
        <a:lstStyle/>
        <a:p>
          <a:endParaRPr lang="it-IT"/>
        </a:p>
      </dgm:t>
    </dgm:pt>
    <dgm:pt modelId="{8D0899E3-D6EB-4456-9433-490F42F4B5C2}" type="pres">
      <dgm:prSet presAssocID="{A331B56C-45C8-4B09-AC08-FF458638B74B}" presName="compositeShape" presStyleCnt="0">
        <dgm:presLayoutVars>
          <dgm:chMax val="2"/>
          <dgm:dir/>
          <dgm:resizeHandles val="exact"/>
        </dgm:presLayoutVars>
      </dgm:prSet>
      <dgm:spPr/>
      <dgm:t>
        <a:bodyPr/>
        <a:lstStyle/>
        <a:p>
          <a:endParaRPr lang="it-IT"/>
        </a:p>
      </dgm:t>
    </dgm:pt>
  </dgm:ptLst>
  <dgm:cxnLst>
    <dgm:cxn modelId="{C29F5E8D-328D-4300-991E-A3DBACAE1974}" type="presOf" srcId="{A331B56C-45C8-4B09-AC08-FF458638B74B}" destId="{8D0899E3-D6EB-4456-9433-490F42F4B5C2}" srcOrd="0"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66E3639-4BF8-464C-ACB2-BE7B876DEE93}" type="doc">
      <dgm:prSet loTypeId="urn:microsoft.com/office/officeart/2005/8/layout/hProcess4" loCatId="process" qsTypeId="urn:microsoft.com/office/officeart/2005/8/quickstyle/simple1" qsCatId="simple" csTypeId="urn:microsoft.com/office/officeart/2005/8/colors/colorful5" csCatId="colorful" phldr="1"/>
      <dgm:spPr/>
      <dgm:t>
        <a:bodyPr/>
        <a:lstStyle/>
        <a:p>
          <a:endParaRPr lang="it-IT"/>
        </a:p>
      </dgm:t>
    </dgm:pt>
    <dgm:pt modelId="{A3E1A802-4337-4979-841F-6641975AF55F}">
      <dgm:prSet phldrT="[Testo]"/>
      <dgm:spPr/>
      <dgm:t>
        <a:bodyPr/>
        <a:lstStyle/>
        <a:p>
          <a:r>
            <a:rPr lang="it-IT" dirty="0"/>
            <a:t>Analisi di contesto</a:t>
          </a:r>
        </a:p>
      </dgm:t>
    </dgm:pt>
    <dgm:pt modelId="{9B3AD2E4-CD80-4EDF-81DC-8FF6582C76E1}" type="parTrans" cxnId="{AEA59638-9A26-41DC-B4C7-8AC46CA415C2}">
      <dgm:prSet/>
      <dgm:spPr/>
      <dgm:t>
        <a:bodyPr/>
        <a:lstStyle/>
        <a:p>
          <a:endParaRPr lang="it-IT"/>
        </a:p>
      </dgm:t>
    </dgm:pt>
    <dgm:pt modelId="{3B0BDCAA-0C0E-4897-A653-15793845FD16}" type="sibTrans" cxnId="{AEA59638-9A26-41DC-B4C7-8AC46CA415C2}">
      <dgm:prSet/>
      <dgm:spPr/>
      <dgm:t>
        <a:bodyPr/>
        <a:lstStyle/>
        <a:p>
          <a:endParaRPr lang="it-IT"/>
        </a:p>
      </dgm:t>
    </dgm:pt>
    <dgm:pt modelId="{E67F79F0-74E5-48DF-8257-F1E3AE790241}">
      <dgm:prSet phldrT="[Testo]" custT="1"/>
      <dgm:spPr/>
      <dgm:t>
        <a:bodyPr/>
        <a:lstStyle/>
        <a:p>
          <a:pPr marL="36000" indent="0">
            <a:lnSpc>
              <a:spcPct val="100000"/>
            </a:lnSpc>
            <a:spcAft>
              <a:spcPts val="0"/>
            </a:spcAft>
          </a:pPr>
          <a:r>
            <a:rPr lang="it-IT" sz="1600" b="1" dirty="0"/>
            <a:t>Obiettivo</a:t>
          </a:r>
          <a:r>
            <a:rPr lang="it-IT" sz="1600" dirty="0"/>
            <a:t>:</a:t>
          </a:r>
          <a:r>
            <a:rPr lang="it-IT" sz="1400" dirty="0"/>
            <a:t> </a:t>
          </a:r>
          <a:r>
            <a:rPr lang="it-IT" sz="1600" dirty="0"/>
            <a:t>sviluppo  competenza </a:t>
          </a:r>
          <a:r>
            <a:rPr lang="it-IT" sz="1600" b="1" dirty="0"/>
            <a:t>Information </a:t>
          </a:r>
          <a:r>
            <a:rPr lang="it-IT" sz="1600" b="1" dirty="0" err="1"/>
            <a:t>Literacy</a:t>
          </a:r>
          <a:r>
            <a:rPr lang="it-IT" sz="1600" b="1" dirty="0"/>
            <a:t>            </a:t>
          </a:r>
        </a:p>
      </dgm:t>
    </dgm:pt>
    <dgm:pt modelId="{0CA6BA84-D559-4F54-93E7-3724F8292E11}" type="parTrans" cxnId="{DD41166D-52AF-409C-AB01-AD0B6BEF6729}">
      <dgm:prSet/>
      <dgm:spPr/>
      <dgm:t>
        <a:bodyPr/>
        <a:lstStyle/>
        <a:p>
          <a:endParaRPr lang="it-IT"/>
        </a:p>
      </dgm:t>
    </dgm:pt>
    <dgm:pt modelId="{F5DE6FE3-50C1-423F-9860-67EBE297B1C7}" type="sibTrans" cxnId="{DD41166D-52AF-409C-AB01-AD0B6BEF6729}">
      <dgm:prSet/>
      <dgm:spPr/>
      <dgm:t>
        <a:bodyPr/>
        <a:lstStyle/>
        <a:p>
          <a:endParaRPr lang="it-IT"/>
        </a:p>
      </dgm:t>
    </dgm:pt>
    <dgm:pt modelId="{746124DE-5AD5-4DA2-B518-AA916A309A16}">
      <dgm:prSet phldrT="[Testo]" custT="1"/>
      <dgm:spPr/>
      <dgm:t>
        <a:bodyPr/>
        <a:lstStyle/>
        <a:p>
          <a:pPr marL="114300" indent="0">
            <a:lnSpc>
              <a:spcPct val="100000"/>
            </a:lnSpc>
            <a:spcAft>
              <a:spcPts val="0"/>
            </a:spcAft>
          </a:pPr>
          <a:r>
            <a:rPr lang="it-IT" sz="1600" b="1" dirty="0"/>
            <a:t>Risorse</a:t>
          </a:r>
          <a:r>
            <a:rPr lang="it-IT" sz="1400" dirty="0"/>
            <a:t>: </a:t>
          </a:r>
          <a:r>
            <a:rPr lang="it-IT" sz="1600" dirty="0"/>
            <a:t>PON Inclusione e disagio</a:t>
          </a:r>
        </a:p>
      </dgm:t>
    </dgm:pt>
    <dgm:pt modelId="{6B3842D2-A3B1-4466-87BA-E909D20DDAED}" type="parTrans" cxnId="{58321501-EE96-41FA-8211-10B0515CCCDC}">
      <dgm:prSet/>
      <dgm:spPr/>
      <dgm:t>
        <a:bodyPr/>
        <a:lstStyle/>
        <a:p>
          <a:endParaRPr lang="it-IT"/>
        </a:p>
      </dgm:t>
    </dgm:pt>
    <dgm:pt modelId="{2829A9B9-69AF-4F70-AEC3-0D8DD4EC3834}" type="sibTrans" cxnId="{58321501-EE96-41FA-8211-10B0515CCCDC}">
      <dgm:prSet/>
      <dgm:spPr/>
      <dgm:t>
        <a:bodyPr/>
        <a:lstStyle/>
        <a:p>
          <a:endParaRPr lang="it-IT"/>
        </a:p>
      </dgm:t>
    </dgm:pt>
    <dgm:pt modelId="{EB27EE30-7EAF-4D9C-891F-B30F21F30EC4}">
      <dgm:prSet phldrT="[Testo]"/>
      <dgm:spPr/>
      <dgm:t>
        <a:bodyPr/>
        <a:lstStyle/>
        <a:p>
          <a:r>
            <a:rPr lang="it-IT" dirty="0"/>
            <a:t>Progetto</a:t>
          </a:r>
        </a:p>
      </dgm:t>
    </dgm:pt>
    <dgm:pt modelId="{C91D46D0-595B-4C82-A4B0-DDCA00EE5CA9}" type="parTrans" cxnId="{9AB456B3-A63F-46AB-A5E9-3B852AD2CA35}">
      <dgm:prSet/>
      <dgm:spPr/>
      <dgm:t>
        <a:bodyPr/>
        <a:lstStyle/>
        <a:p>
          <a:endParaRPr lang="it-IT"/>
        </a:p>
      </dgm:t>
    </dgm:pt>
    <dgm:pt modelId="{686E54E3-7997-4D92-B392-99BCF0A11EEE}" type="sibTrans" cxnId="{9AB456B3-A63F-46AB-A5E9-3B852AD2CA35}">
      <dgm:prSet/>
      <dgm:spPr/>
      <dgm:t>
        <a:bodyPr/>
        <a:lstStyle/>
        <a:p>
          <a:endParaRPr lang="it-IT"/>
        </a:p>
      </dgm:t>
    </dgm:pt>
    <dgm:pt modelId="{0255E718-3CBF-4674-92E1-1B3D3B4094D3}">
      <dgm:prSet phldrT="[Testo]" custT="1"/>
      <dgm:spPr/>
      <dgm:t>
        <a:bodyPr/>
        <a:lstStyle/>
        <a:p>
          <a:pPr marL="0" indent="0">
            <a:lnSpc>
              <a:spcPct val="100000"/>
            </a:lnSpc>
            <a:spcAft>
              <a:spcPts val="0"/>
            </a:spcAft>
          </a:pPr>
          <a:r>
            <a:rPr lang="it-IT" sz="1400" dirty="0"/>
            <a:t> </a:t>
          </a:r>
          <a:r>
            <a:rPr lang="it-IT" sz="1600" b="1" dirty="0"/>
            <a:t>Percorso extra-curricolare </a:t>
          </a:r>
          <a:r>
            <a:rPr lang="it-IT" sz="1600" dirty="0"/>
            <a:t>per lo sviluppo di </a:t>
          </a:r>
          <a:r>
            <a:rPr lang="it-IT" sz="1600" b="1" dirty="0"/>
            <a:t>competenze spendibili  nel percorso curricolare</a:t>
          </a:r>
          <a:r>
            <a:rPr lang="it-IT" sz="1600" dirty="0"/>
            <a:t> e </a:t>
          </a:r>
          <a:r>
            <a:rPr lang="it-IT" sz="1600" b="1" dirty="0"/>
            <a:t>nell’esercizio della cittadinanza</a:t>
          </a:r>
        </a:p>
      </dgm:t>
    </dgm:pt>
    <dgm:pt modelId="{24B7DDE5-63CF-4C97-BFA7-6E78C25019CF}" type="parTrans" cxnId="{1BA1EFA6-BEE9-460A-8E51-1E0A8D0ADF31}">
      <dgm:prSet/>
      <dgm:spPr/>
      <dgm:t>
        <a:bodyPr/>
        <a:lstStyle/>
        <a:p>
          <a:endParaRPr lang="it-IT"/>
        </a:p>
      </dgm:t>
    </dgm:pt>
    <dgm:pt modelId="{AA022CDA-AB24-41E7-8384-B5EFB07BF183}" type="sibTrans" cxnId="{1BA1EFA6-BEE9-460A-8E51-1E0A8D0ADF31}">
      <dgm:prSet/>
      <dgm:spPr/>
      <dgm:t>
        <a:bodyPr/>
        <a:lstStyle/>
        <a:p>
          <a:endParaRPr lang="it-IT"/>
        </a:p>
      </dgm:t>
    </dgm:pt>
    <dgm:pt modelId="{F6BF0808-73CC-45FD-9DFA-207CD32490B7}">
      <dgm:prSet phldrT="[Testo]" custT="1"/>
      <dgm:spPr/>
      <dgm:t>
        <a:bodyPr/>
        <a:lstStyle/>
        <a:p>
          <a:pPr marL="114300" indent="0">
            <a:lnSpc>
              <a:spcPct val="100000"/>
            </a:lnSpc>
            <a:spcAft>
              <a:spcPct val="15000"/>
            </a:spcAft>
          </a:pPr>
          <a:r>
            <a:rPr lang="it-IT" sz="1600" dirty="0"/>
            <a:t> Acquisizione </a:t>
          </a:r>
          <a:r>
            <a:rPr lang="it-IT" sz="1600" b="1" dirty="0"/>
            <a:t>competenze I.L</a:t>
          </a:r>
          <a:r>
            <a:rPr lang="it-IT" sz="1600" dirty="0"/>
            <a:t>. e sviluppo di un comportamento responsabile</a:t>
          </a:r>
        </a:p>
      </dgm:t>
    </dgm:pt>
    <dgm:pt modelId="{B68AAC33-0952-4C77-9C0B-A10653779BD7}" type="parTrans" cxnId="{079A7558-F1E7-4F92-97C7-D8BC7F0E4FFC}">
      <dgm:prSet/>
      <dgm:spPr/>
      <dgm:t>
        <a:bodyPr/>
        <a:lstStyle/>
        <a:p>
          <a:endParaRPr lang="it-IT"/>
        </a:p>
      </dgm:t>
    </dgm:pt>
    <dgm:pt modelId="{82DCDB19-FD96-4869-A347-E5A9AAA18B5C}" type="sibTrans" cxnId="{079A7558-F1E7-4F92-97C7-D8BC7F0E4FFC}">
      <dgm:prSet/>
      <dgm:spPr/>
      <dgm:t>
        <a:bodyPr/>
        <a:lstStyle/>
        <a:p>
          <a:endParaRPr lang="it-IT"/>
        </a:p>
      </dgm:t>
    </dgm:pt>
    <dgm:pt modelId="{3ADD6B18-89AA-42A1-92C9-CDB8B8ED2082}">
      <dgm:prSet phldrT="[Testo]"/>
      <dgm:spPr/>
      <dgm:t>
        <a:bodyPr/>
        <a:lstStyle/>
        <a:p>
          <a:r>
            <a:rPr lang="it-IT" dirty="0" err="1"/>
            <a:t>Follow</a:t>
          </a:r>
          <a:r>
            <a:rPr lang="it-IT" dirty="0"/>
            <a:t> - up</a:t>
          </a:r>
        </a:p>
      </dgm:t>
    </dgm:pt>
    <dgm:pt modelId="{F579BF95-B75B-4DDF-A0B0-774E5544178B}" type="parTrans" cxnId="{9A1A4295-DF21-41C5-8BCF-4760813F883C}">
      <dgm:prSet/>
      <dgm:spPr/>
      <dgm:t>
        <a:bodyPr/>
        <a:lstStyle/>
        <a:p>
          <a:endParaRPr lang="it-IT"/>
        </a:p>
      </dgm:t>
    </dgm:pt>
    <dgm:pt modelId="{B14ED89F-5699-4C7D-BA28-091EE9B3A352}" type="sibTrans" cxnId="{9A1A4295-DF21-41C5-8BCF-4760813F883C}">
      <dgm:prSet/>
      <dgm:spPr/>
      <dgm:t>
        <a:bodyPr/>
        <a:lstStyle/>
        <a:p>
          <a:endParaRPr lang="it-IT"/>
        </a:p>
      </dgm:t>
    </dgm:pt>
    <dgm:pt modelId="{ECCE9C30-8936-445D-8F39-EDBA4E5E5184}">
      <dgm:prSet phldrT="[Testo]" custT="1"/>
      <dgm:spPr/>
      <dgm:t>
        <a:bodyPr/>
        <a:lstStyle/>
        <a:p>
          <a:pPr marL="0" indent="0">
            <a:lnSpc>
              <a:spcPct val="100000"/>
            </a:lnSpc>
            <a:spcAft>
              <a:spcPts val="0"/>
            </a:spcAft>
          </a:pPr>
          <a:r>
            <a:rPr lang="it-IT" sz="1600" dirty="0"/>
            <a:t> </a:t>
          </a:r>
          <a:r>
            <a:rPr lang="it-IT" sz="1600" b="1" dirty="0"/>
            <a:t>Formazione I.L</a:t>
          </a:r>
          <a:r>
            <a:rPr lang="it-IT" sz="1600" dirty="0"/>
            <a:t>. dedicata ai </a:t>
          </a:r>
          <a:r>
            <a:rPr lang="it-IT" sz="1600" b="1" dirty="0"/>
            <a:t>docenti</a:t>
          </a:r>
        </a:p>
      </dgm:t>
    </dgm:pt>
    <dgm:pt modelId="{969A5678-A3DF-4D87-8E43-19905AF10292}" type="parTrans" cxnId="{0C6A2EB8-9BEB-4389-A80D-52121F814355}">
      <dgm:prSet/>
      <dgm:spPr/>
      <dgm:t>
        <a:bodyPr/>
        <a:lstStyle/>
        <a:p>
          <a:endParaRPr lang="it-IT"/>
        </a:p>
      </dgm:t>
    </dgm:pt>
    <dgm:pt modelId="{36E2C7EE-6FDB-473C-94B5-28CDBC2435FB}" type="sibTrans" cxnId="{0C6A2EB8-9BEB-4389-A80D-52121F814355}">
      <dgm:prSet/>
      <dgm:spPr/>
      <dgm:t>
        <a:bodyPr/>
        <a:lstStyle/>
        <a:p>
          <a:endParaRPr lang="it-IT"/>
        </a:p>
      </dgm:t>
    </dgm:pt>
    <dgm:pt modelId="{885CE1A2-1810-4167-849B-9C2ED1234548}">
      <dgm:prSet phldrT="[Testo]" custT="1"/>
      <dgm:spPr/>
      <dgm:t>
        <a:bodyPr/>
        <a:lstStyle/>
        <a:p>
          <a:pPr marL="0" indent="0">
            <a:lnSpc>
              <a:spcPct val="100000"/>
            </a:lnSpc>
            <a:spcAft>
              <a:spcPts val="0"/>
            </a:spcAft>
          </a:pPr>
          <a:r>
            <a:rPr lang="it-IT" sz="1600" b="1" dirty="0"/>
            <a:t> Diffusione a cascata </a:t>
          </a:r>
          <a:r>
            <a:rPr lang="it-IT" sz="1600" dirty="0"/>
            <a:t>di  comportamenti consapevoli  rispetto all’</a:t>
          </a:r>
          <a:r>
            <a:rPr lang="it-IT" sz="1600" b="1" dirty="0"/>
            <a:t>I.L.</a:t>
          </a:r>
          <a:r>
            <a:rPr lang="it-IT" sz="1600" dirty="0"/>
            <a:t> </a:t>
          </a:r>
        </a:p>
      </dgm:t>
    </dgm:pt>
    <dgm:pt modelId="{2A318559-9ADA-4549-AFEA-4EBDE8EA1B57}" type="parTrans" cxnId="{3A182FB2-C0BA-4548-B1F4-48741F1F721A}">
      <dgm:prSet/>
      <dgm:spPr/>
      <dgm:t>
        <a:bodyPr/>
        <a:lstStyle/>
        <a:p>
          <a:endParaRPr lang="it-IT"/>
        </a:p>
      </dgm:t>
    </dgm:pt>
    <dgm:pt modelId="{8CA388FB-47B3-466F-A97A-1DDBB73BA6B3}" type="sibTrans" cxnId="{3A182FB2-C0BA-4548-B1F4-48741F1F721A}">
      <dgm:prSet/>
      <dgm:spPr/>
      <dgm:t>
        <a:bodyPr/>
        <a:lstStyle/>
        <a:p>
          <a:endParaRPr lang="it-IT"/>
        </a:p>
      </dgm:t>
    </dgm:pt>
    <dgm:pt modelId="{FBBC6E95-58EC-4075-89B6-3A908CAA9AE5}">
      <dgm:prSet phldrT="[Testo]" custT="1"/>
      <dgm:spPr/>
      <dgm:t>
        <a:bodyPr/>
        <a:lstStyle/>
        <a:p>
          <a:pPr marL="0" indent="0">
            <a:lnSpc>
              <a:spcPct val="100000"/>
            </a:lnSpc>
            <a:spcAft>
              <a:spcPts val="0"/>
            </a:spcAft>
          </a:pPr>
          <a:r>
            <a:rPr lang="it-IT" sz="1600" dirty="0"/>
            <a:t> Sviluppo di competenze </a:t>
          </a:r>
          <a:r>
            <a:rPr lang="it-IT" sz="1600" dirty="0" err="1"/>
            <a:t>imprenditive</a:t>
          </a:r>
          <a:endParaRPr lang="it-IT" sz="1600" dirty="0"/>
        </a:p>
      </dgm:t>
    </dgm:pt>
    <dgm:pt modelId="{47D05CF2-7114-45AE-819F-35F9BCB5F1E6}" type="parTrans" cxnId="{B194229E-E2EB-4E4D-8039-13602BBFC75A}">
      <dgm:prSet/>
      <dgm:spPr/>
      <dgm:t>
        <a:bodyPr/>
        <a:lstStyle/>
        <a:p>
          <a:endParaRPr lang="it-IT"/>
        </a:p>
      </dgm:t>
    </dgm:pt>
    <dgm:pt modelId="{7D5FA301-AA01-4002-93AE-323EBBE57E82}" type="sibTrans" cxnId="{B194229E-E2EB-4E4D-8039-13602BBFC75A}">
      <dgm:prSet/>
      <dgm:spPr/>
      <dgm:t>
        <a:bodyPr/>
        <a:lstStyle/>
        <a:p>
          <a:endParaRPr lang="it-IT"/>
        </a:p>
      </dgm:t>
    </dgm:pt>
    <dgm:pt modelId="{42221077-3A8E-4477-97A5-9A63A19FD922}">
      <dgm:prSet phldrT="[Testo]" custT="1"/>
      <dgm:spPr/>
      <dgm:t>
        <a:bodyPr/>
        <a:lstStyle/>
        <a:p>
          <a:pPr marL="0" indent="0">
            <a:lnSpc>
              <a:spcPct val="100000"/>
            </a:lnSpc>
            <a:spcAft>
              <a:spcPts val="0"/>
            </a:spcAft>
          </a:pPr>
          <a:endParaRPr lang="it-IT" sz="1000" b="1" dirty="0"/>
        </a:p>
      </dgm:t>
    </dgm:pt>
    <dgm:pt modelId="{0DA308EA-4436-4849-94B9-7DCF9ABE0BCA}" type="parTrans" cxnId="{EAFAD725-5606-4A7F-9C2E-ABFAC51FC35E}">
      <dgm:prSet/>
      <dgm:spPr/>
      <dgm:t>
        <a:bodyPr/>
        <a:lstStyle/>
        <a:p>
          <a:endParaRPr lang="it-IT"/>
        </a:p>
      </dgm:t>
    </dgm:pt>
    <dgm:pt modelId="{24D25AFC-A7E3-4CC1-8092-017800709076}" type="sibTrans" cxnId="{EAFAD725-5606-4A7F-9C2E-ABFAC51FC35E}">
      <dgm:prSet/>
      <dgm:spPr/>
      <dgm:t>
        <a:bodyPr/>
        <a:lstStyle/>
        <a:p>
          <a:endParaRPr lang="it-IT"/>
        </a:p>
      </dgm:t>
    </dgm:pt>
    <dgm:pt modelId="{45ED83AA-EAC0-4885-AF99-D961DF24F0C2}">
      <dgm:prSet phldrT="[Testo]" custT="1"/>
      <dgm:spPr/>
      <dgm:t>
        <a:bodyPr/>
        <a:lstStyle/>
        <a:p>
          <a:pPr marL="0" indent="0">
            <a:lnSpc>
              <a:spcPct val="100000"/>
            </a:lnSpc>
            <a:spcAft>
              <a:spcPts val="0"/>
            </a:spcAft>
          </a:pPr>
          <a:endParaRPr lang="it-IT" sz="1000" b="1" dirty="0"/>
        </a:p>
      </dgm:t>
    </dgm:pt>
    <dgm:pt modelId="{3B644D3C-519C-4CB9-ABF2-CEFC5306A076}" type="parTrans" cxnId="{12181F0F-26FF-450E-91BC-BE1A92055229}">
      <dgm:prSet/>
      <dgm:spPr/>
      <dgm:t>
        <a:bodyPr/>
        <a:lstStyle/>
        <a:p>
          <a:endParaRPr lang="it-IT"/>
        </a:p>
      </dgm:t>
    </dgm:pt>
    <dgm:pt modelId="{52935A25-389A-4A5B-BE6E-7593A5E74FD3}" type="sibTrans" cxnId="{12181F0F-26FF-450E-91BC-BE1A92055229}">
      <dgm:prSet/>
      <dgm:spPr/>
      <dgm:t>
        <a:bodyPr/>
        <a:lstStyle/>
        <a:p>
          <a:endParaRPr lang="it-IT"/>
        </a:p>
      </dgm:t>
    </dgm:pt>
    <dgm:pt modelId="{7F84BB0A-0C9F-42C1-95A0-15DCC52F3B58}">
      <dgm:prSet phldrT="[Testo]" custT="1"/>
      <dgm:spPr/>
      <dgm:t>
        <a:bodyPr/>
        <a:lstStyle/>
        <a:p>
          <a:pPr marL="0" indent="0">
            <a:lnSpc>
              <a:spcPct val="100000"/>
            </a:lnSpc>
            <a:spcAft>
              <a:spcPts val="0"/>
            </a:spcAft>
          </a:pPr>
          <a:endParaRPr lang="it-IT" sz="1000" dirty="0"/>
        </a:p>
      </dgm:t>
    </dgm:pt>
    <dgm:pt modelId="{F92D7CA6-F5FD-4AE3-8436-D1078D0EC6A0}" type="parTrans" cxnId="{45311F54-4AEE-49BC-BE4D-B99994AA62AA}">
      <dgm:prSet/>
      <dgm:spPr/>
      <dgm:t>
        <a:bodyPr/>
        <a:lstStyle/>
        <a:p>
          <a:endParaRPr lang="it-IT"/>
        </a:p>
      </dgm:t>
    </dgm:pt>
    <dgm:pt modelId="{148C872B-0CCD-4BA8-B95A-D80C16BEAA49}" type="sibTrans" cxnId="{45311F54-4AEE-49BC-BE4D-B99994AA62AA}">
      <dgm:prSet/>
      <dgm:spPr/>
      <dgm:t>
        <a:bodyPr/>
        <a:lstStyle/>
        <a:p>
          <a:endParaRPr lang="it-IT"/>
        </a:p>
      </dgm:t>
    </dgm:pt>
    <dgm:pt modelId="{E0FFA345-758D-40A1-B6C5-AB982215DDCB}" type="pres">
      <dgm:prSet presAssocID="{866E3639-4BF8-464C-ACB2-BE7B876DEE93}" presName="Name0" presStyleCnt="0">
        <dgm:presLayoutVars>
          <dgm:dir/>
          <dgm:animLvl val="lvl"/>
          <dgm:resizeHandles val="exact"/>
        </dgm:presLayoutVars>
      </dgm:prSet>
      <dgm:spPr/>
      <dgm:t>
        <a:bodyPr/>
        <a:lstStyle/>
        <a:p>
          <a:endParaRPr lang="it-IT"/>
        </a:p>
      </dgm:t>
    </dgm:pt>
    <dgm:pt modelId="{BAD707AB-3906-4267-A34D-733974FA05FE}" type="pres">
      <dgm:prSet presAssocID="{866E3639-4BF8-464C-ACB2-BE7B876DEE93}" presName="tSp" presStyleCnt="0"/>
      <dgm:spPr/>
    </dgm:pt>
    <dgm:pt modelId="{6A6FC484-28CA-4A74-8DF8-06B0BD130623}" type="pres">
      <dgm:prSet presAssocID="{866E3639-4BF8-464C-ACB2-BE7B876DEE93}" presName="bSp" presStyleCnt="0"/>
      <dgm:spPr/>
    </dgm:pt>
    <dgm:pt modelId="{EF643A3B-8B8B-44F4-89FF-D6AE93C1E4A3}" type="pres">
      <dgm:prSet presAssocID="{866E3639-4BF8-464C-ACB2-BE7B876DEE93}" presName="process" presStyleCnt="0"/>
      <dgm:spPr/>
    </dgm:pt>
    <dgm:pt modelId="{48D3CED0-C45C-4EB6-A4B4-9128C7C20F76}" type="pres">
      <dgm:prSet presAssocID="{A3E1A802-4337-4979-841F-6641975AF55F}" presName="composite1" presStyleCnt="0"/>
      <dgm:spPr/>
    </dgm:pt>
    <dgm:pt modelId="{2194F7AF-515B-47A7-8E0B-55E8F5463C8E}" type="pres">
      <dgm:prSet presAssocID="{A3E1A802-4337-4979-841F-6641975AF55F}" presName="dummyNode1" presStyleLbl="node1" presStyleIdx="0" presStyleCnt="3"/>
      <dgm:spPr/>
    </dgm:pt>
    <dgm:pt modelId="{BB03F363-13D6-4BF8-8C5E-0E70B1E43B6B}" type="pres">
      <dgm:prSet presAssocID="{A3E1A802-4337-4979-841F-6641975AF55F}" presName="childNode1" presStyleLbl="bgAcc1" presStyleIdx="0" presStyleCnt="3" custScaleX="141269" custScaleY="100181" custLinFactNeighborX="3968" custLinFactNeighborY="-7682">
        <dgm:presLayoutVars>
          <dgm:bulletEnabled val="1"/>
        </dgm:presLayoutVars>
      </dgm:prSet>
      <dgm:spPr/>
      <dgm:t>
        <a:bodyPr/>
        <a:lstStyle/>
        <a:p>
          <a:endParaRPr lang="it-IT"/>
        </a:p>
      </dgm:t>
    </dgm:pt>
    <dgm:pt modelId="{B651B2E7-1646-4BE7-B3BB-4FA4340E4F54}" type="pres">
      <dgm:prSet presAssocID="{A3E1A802-4337-4979-841F-6641975AF55F}" presName="childNode1tx" presStyleLbl="bgAcc1" presStyleIdx="0" presStyleCnt="3">
        <dgm:presLayoutVars>
          <dgm:bulletEnabled val="1"/>
        </dgm:presLayoutVars>
      </dgm:prSet>
      <dgm:spPr/>
      <dgm:t>
        <a:bodyPr/>
        <a:lstStyle/>
        <a:p>
          <a:endParaRPr lang="it-IT"/>
        </a:p>
      </dgm:t>
    </dgm:pt>
    <dgm:pt modelId="{81E40F68-F7FC-4736-BD03-432170B99FFD}" type="pres">
      <dgm:prSet presAssocID="{A3E1A802-4337-4979-841F-6641975AF55F}" presName="parentNode1" presStyleLbl="node1" presStyleIdx="0" presStyleCnt="3" custScaleX="114745" custLinFactNeighborX="-1513" custLinFactNeighborY="18890">
        <dgm:presLayoutVars>
          <dgm:chMax val="1"/>
          <dgm:bulletEnabled val="1"/>
        </dgm:presLayoutVars>
      </dgm:prSet>
      <dgm:spPr/>
      <dgm:t>
        <a:bodyPr/>
        <a:lstStyle/>
        <a:p>
          <a:endParaRPr lang="it-IT"/>
        </a:p>
      </dgm:t>
    </dgm:pt>
    <dgm:pt modelId="{EEB0EFBE-1D67-4971-B0D7-47CFDF70148F}" type="pres">
      <dgm:prSet presAssocID="{A3E1A802-4337-4979-841F-6641975AF55F}" presName="connSite1" presStyleCnt="0"/>
      <dgm:spPr/>
    </dgm:pt>
    <dgm:pt modelId="{EC53C664-99D0-4FCA-82B1-2AC82F63C8FE}" type="pres">
      <dgm:prSet presAssocID="{3B0BDCAA-0C0E-4897-A653-15793845FD16}" presName="Name9" presStyleLbl="sibTrans2D1" presStyleIdx="0" presStyleCnt="2"/>
      <dgm:spPr/>
      <dgm:t>
        <a:bodyPr/>
        <a:lstStyle/>
        <a:p>
          <a:endParaRPr lang="it-IT"/>
        </a:p>
      </dgm:t>
    </dgm:pt>
    <dgm:pt modelId="{88430F15-E320-47B2-A403-E8BCA03A3DFC}" type="pres">
      <dgm:prSet presAssocID="{EB27EE30-7EAF-4D9C-891F-B30F21F30EC4}" presName="composite2" presStyleCnt="0"/>
      <dgm:spPr/>
    </dgm:pt>
    <dgm:pt modelId="{A782F0DA-DD05-4286-95A2-90BE6A8BB07B}" type="pres">
      <dgm:prSet presAssocID="{EB27EE30-7EAF-4D9C-891F-B30F21F30EC4}" presName="dummyNode2" presStyleLbl="node1" presStyleIdx="0" presStyleCnt="3"/>
      <dgm:spPr/>
    </dgm:pt>
    <dgm:pt modelId="{356F773C-FD5C-4A49-A0A8-73C95223B4EC}" type="pres">
      <dgm:prSet presAssocID="{EB27EE30-7EAF-4D9C-891F-B30F21F30EC4}" presName="childNode2" presStyleLbl="bgAcc1" presStyleIdx="1" presStyleCnt="3" custScaleX="177085" custScaleY="207120" custLinFactNeighborX="-2739" custLinFactNeighborY="23421">
        <dgm:presLayoutVars>
          <dgm:bulletEnabled val="1"/>
        </dgm:presLayoutVars>
      </dgm:prSet>
      <dgm:spPr/>
      <dgm:t>
        <a:bodyPr/>
        <a:lstStyle/>
        <a:p>
          <a:endParaRPr lang="it-IT"/>
        </a:p>
      </dgm:t>
    </dgm:pt>
    <dgm:pt modelId="{EE44C9DE-B664-4029-AE0D-35482A0FC7FC}" type="pres">
      <dgm:prSet presAssocID="{EB27EE30-7EAF-4D9C-891F-B30F21F30EC4}" presName="childNode2tx" presStyleLbl="bgAcc1" presStyleIdx="1" presStyleCnt="3">
        <dgm:presLayoutVars>
          <dgm:bulletEnabled val="1"/>
        </dgm:presLayoutVars>
      </dgm:prSet>
      <dgm:spPr/>
      <dgm:t>
        <a:bodyPr/>
        <a:lstStyle/>
        <a:p>
          <a:endParaRPr lang="it-IT"/>
        </a:p>
      </dgm:t>
    </dgm:pt>
    <dgm:pt modelId="{004921FC-F472-498C-B490-200FFD0E6811}" type="pres">
      <dgm:prSet presAssocID="{EB27EE30-7EAF-4D9C-891F-B30F21F30EC4}" presName="parentNode2" presStyleLbl="node1" presStyleIdx="1" presStyleCnt="3" custScaleX="133791" custScaleY="139012" custLinFactNeighborX="-15906" custLinFactNeighborY="-32986">
        <dgm:presLayoutVars>
          <dgm:chMax val="0"/>
          <dgm:bulletEnabled val="1"/>
        </dgm:presLayoutVars>
      </dgm:prSet>
      <dgm:spPr/>
      <dgm:t>
        <a:bodyPr/>
        <a:lstStyle/>
        <a:p>
          <a:endParaRPr lang="it-IT"/>
        </a:p>
      </dgm:t>
    </dgm:pt>
    <dgm:pt modelId="{B309DBE1-DECA-423D-A48F-ED8D9F7FF55E}" type="pres">
      <dgm:prSet presAssocID="{EB27EE30-7EAF-4D9C-891F-B30F21F30EC4}" presName="connSite2" presStyleCnt="0"/>
      <dgm:spPr/>
    </dgm:pt>
    <dgm:pt modelId="{1347358B-177C-4CBA-B7EA-96B9B541E8B2}" type="pres">
      <dgm:prSet presAssocID="{686E54E3-7997-4D92-B392-99BCF0A11EEE}" presName="Name18" presStyleLbl="sibTrans2D1" presStyleIdx="1" presStyleCnt="2" custAng="288617" custLinFactNeighborX="437" custLinFactNeighborY="7874"/>
      <dgm:spPr/>
      <dgm:t>
        <a:bodyPr/>
        <a:lstStyle/>
        <a:p>
          <a:endParaRPr lang="it-IT"/>
        </a:p>
      </dgm:t>
    </dgm:pt>
    <dgm:pt modelId="{0ECFBC50-67AE-4B5C-8705-511283EA3A78}" type="pres">
      <dgm:prSet presAssocID="{3ADD6B18-89AA-42A1-92C9-CDB8B8ED2082}" presName="composite1" presStyleCnt="0"/>
      <dgm:spPr/>
    </dgm:pt>
    <dgm:pt modelId="{514B0C43-B3F3-4A09-88AA-B9340071B039}" type="pres">
      <dgm:prSet presAssocID="{3ADD6B18-89AA-42A1-92C9-CDB8B8ED2082}" presName="dummyNode1" presStyleLbl="node1" presStyleIdx="1" presStyleCnt="3"/>
      <dgm:spPr/>
    </dgm:pt>
    <dgm:pt modelId="{E5A849B7-5721-47E7-8094-C993F94005F9}" type="pres">
      <dgm:prSet presAssocID="{3ADD6B18-89AA-42A1-92C9-CDB8B8ED2082}" presName="childNode1" presStyleLbl="bgAcc1" presStyleIdx="2" presStyleCnt="3" custScaleX="147270" custScaleY="181745" custLinFactNeighborX="-7453" custLinFactNeighborY="-4988">
        <dgm:presLayoutVars>
          <dgm:bulletEnabled val="1"/>
        </dgm:presLayoutVars>
      </dgm:prSet>
      <dgm:spPr/>
      <dgm:t>
        <a:bodyPr/>
        <a:lstStyle/>
        <a:p>
          <a:endParaRPr lang="it-IT"/>
        </a:p>
      </dgm:t>
    </dgm:pt>
    <dgm:pt modelId="{2FE9CD6A-C264-4CD0-8C4E-CA8ED70B4B86}" type="pres">
      <dgm:prSet presAssocID="{3ADD6B18-89AA-42A1-92C9-CDB8B8ED2082}" presName="childNode1tx" presStyleLbl="bgAcc1" presStyleIdx="2" presStyleCnt="3">
        <dgm:presLayoutVars>
          <dgm:bulletEnabled val="1"/>
        </dgm:presLayoutVars>
      </dgm:prSet>
      <dgm:spPr/>
      <dgm:t>
        <a:bodyPr/>
        <a:lstStyle/>
        <a:p>
          <a:endParaRPr lang="it-IT"/>
        </a:p>
      </dgm:t>
    </dgm:pt>
    <dgm:pt modelId="{8BBA5ED9-5F3A-4198-964B-1A345DB9E6F4}" type="pres">
      <dgm:prSet presAssocID="{3ADD6B18-89AA-42A1-92C9-CDB8B8ED2082}" presName="parentNode1" presStyleLbl="node1" presStyleIdx="2" presStyleCnt="3" custLinFactY="4675" custLinFactNeighborX="9749" custLinFactNeighborY="100000">
        <dgm:presLayoutVars>
          <dgm:chMax val="1"/>
          <dgm:bulletEnabled val="1"/>
        </dgm:presLayoutVars>
      </dgm:prSet>
      <dgm:spPr/>
      <dgm:t>
        <a:bodyPr/>
        <a:lstStyle/>
        <a:p>
          <a:endParaRPr lang="it-IT"/>
        </a:p>
      </dgm:t>
    </dgm:pt>
    <dgm:pt modelId="{2AB17B09-915A-45EA-979B-D2605233EDA6}" type="pres">
      <dgm:prSet presAssocID="{3ADD6B18-89AA-42A1-92C9-CDB8B8ED2082}" presName="connSite1" presStyleCnt="0"/>
      <dgm:spPr/>
    </dgm:pt>
  </dgm:ptLst>
  <dgm:cxnLst>
    <dgm:cxn modelId="{EF952122-CFEC-4670-958D-3F4A6D091FEA}" type="presOf" srcId="{7F84BB0A-0C9F-42C1-95A0-15DCC52F3B58}" destId="{E5A849B7-5721-47E7-8094-C993F94005F9}" srcOrd="0" destOrd="3" presId="urn:microsoft.com/office/officeart/2005/8/layout/hProcess4"/>
    <dgm:cxn modelId="{EFAC5B1B-725C-4AE2-9295-C94B01F8C641}" type="presOf" srcId="{ECCE9C30-8936-445D-8F39-EDBA4E5E5184}" destId="{E5A849B7-5721-47E7-8094-C993F94005F9}" srcOrd="0" destOrd="0" presId="urn:microsoft.com/office/officeart/2005/8/layout/hProcess4"/>
    <dgm:cxn modelId="{9AB456B3-A63F-46AB-A5E9-3B852AD2CA35}" srcId="{866E3639-4BF8-464C-ACB2-BE7B876DEE93}" destId="{EB27EE30-7EAF-4D9C-891F-B30F21F30EC4}" srcOrd="1" destOrd="0" parTransId="{C91D46D0-595B-4C82-A4B0-DDCA00EE5CA9}" sibTransId="{686E54E3-7997-4D92-B392-99BCF0A11EEE}"/>
    <dgm:cxn modelId="{A88B2CE9-D5C3-4875-AE15-0E396F466CC6}" type="presOf" srcId="{866E3639-4BF8-464C-ACB2-BE7B876DEE93}" destId="{E0FFA345-758D-40A1-B6C5-AB982215DDCB}" srcOrd="0" destOrd="0" presId="urn:microsoft.com/office/officeart/2005/8/layout/hProcess4"/>
    <dgm:cxn modelId="{68774016-EE9D-4E70-BCF2-FD219C1CB5C4}" type="presOf" srcId="{686E54E3-7997-4D92-B392-99BCF0A11EEE}" destId="{1347358B-177C-4CBA-B7EA-96B9B541E8B2}" srcOrd="0" destOrd="0" presId="urn:microsoft.com/office/officeart/2005/8/layout/hProcess4"/>
    <dgm:cxn modelId="{3872A763-21FF-4DA5-A67D-E2FCE126084B}" type="presOf" srcId="{E67F79F0-74E5-48DF-8257-F1E3AE790241}" destId="{B651B2E7-1646-4BE7-B3BB-4FA4340E4F54}" srcOrd="1" destOrd="0" presId="urn:microsoft.com/office/officeart/2005/8/layout/hProcess4"/>
    <dgm:cxn modelId="{C7A8B848-88DB-4E2A-B4F9-04F76FE4A19B}" type="presOf" srcId="{42221077-3A8E-4477-97A5-9A63A19FD922}" destId="{EE44C9DE-B664-4029-AE0D-35482A0FC7FC}" srcOrd="1" destOrd="1" presId="urn:microsoft.com/office/officeart/2005/8/layout/hProcess4"/>
    <dgm:cxn modelId="{F56EC9B9-F1D2-46D4-A910-1C67792A0DA7}" type="presOf" srcId="{FBBC6E95-58EC-4075-89B6-3A908CAA9AE5}" destId="{2FE9CD6A-C264-4CD0-8C4E-CA8ED70B4B86}" srcOrd="1" destOrd="4" presId="urn:microsoft.com/office/officeart/2005/8/layout/hProcess4"/>
    <dgm:cxn modelId="{DD41166D-52AF-409C-AB01-AD0B6BEF6729}" srcId="{A3E1A802-4337-4979-841F-6641975AF55F}" destId="{E67F79F0-74E5-48DF-8257-F1E3AE790241}" srcOrd="0" destOrd="0" parTransId="{0CA6BA84-D559-4F54-93E7-3724F8292E11}" sibTransId="{F5DE6FE3-50C1-423F-9860-67EBE297B1C7}"/>
    <dgm:cxn modelId="{939AEEAE-FF2E-4F4E-85B4-206BE6CF80F8}" type="presOf" srcId="{45ED83AA-EAC0-4885-AF99-D961DF24F0C2}" destId="{2FE9CD6A-C264-4CD0-8C4E-CA8ED70B4B86}" srcOrd="1" destOrd="1" presId="urn:microsoft.com/office/officeart/2005/8/layout/hProcess4"/>
    <dgm:cxn modelId="{9A7E8027-95DB-4672-9971-65688E8A26FA}" type="presOf" srcId="{0255E718-3CBF-4674-92E1-1B3D3B4094D3}" destId="{356F773C-FD5C-4A49-A0A8-73C95223B4EC}" srcOrd="0" destOrd="0" presId="urn:microsoft.com/office/officeart/2005/8/layout/hProcess4"/>
    <dgm:cxn modelId="{6AFA22F5-A4AF-426E-9B63-994E1A9FBB7F}" type="presOf" srcId="{42221077-3A8E-4477-97A5-9A63A19FD922}" destId="{356F773C-FD5C-4A49-A0A8-73C95223B4EC}" srcOrd="0" destOrd="1" presId="urn:microsoft.com/office/officeart/2005/8/layout/hProcess4"/>
    <dgm:cxn modelId="{2222540D-445C-4CFE-A091-AA2F055A8239}" type="presOf" srcId="{3ADD6B18-89AA-42A1-92C9-CDB8B8ED2082}" destId="{8BBA5ED9-5F3A-4198-964B-1A345DB9E6F4}" srcOrd="0" destOrd="0" presId="urn:microsoft.com/office/officeart/2005/8/layout/hProcess4"/>
    <dgm:cxn modelId="{7C680643-FE27-4C36-A65B-FEB4D3B95906}" type="presOf" srcId="{EB27EE30-7EAF-4D9C-891F-B30F21F30EC4}" destId="{004921FC-F472-498C-B490-200FFD0E6811}" srcOrd="0" destOrd="0" presId="urn:microsoft.com/office/officeart/2005/8/layout/hProcess4"/>
    <dgm:cxn modelId="{0734FD50-B91F-44E9-9085-C186AA4F71E2}" type="presOf" srcId="{7F84BB0A-0C9F-42C1-95A0-15DCC52F3B58}" destId="{2FE9CD6A-C264-4CD0-8C4E-CA8ED70B4B86}" srcOrd="1" destOrd="3" presId="urn:microsoft.com/office/officeart/2005/8/layout/hProcess4"/>
    <dgm:cxn modelId="{0CF1B14E-B6F4-4FA4-8B77-FA958484B081}" type="presOf" srcId="{F6BF0808-73CC-45FD-9DFA-207CD32490B7}" destId="{356F773C-FD5C-4A49-A0A8-73C95223B4EC}" srcOrd="0" destOrd="2" presId="urn:microsoft.com/office/officeart/2005/8/layout/hProcess4"/>
    <dgm:cxn modelId="{2BB1F5ED-9978-4EF2-9F8E-401B75E1BB76}" type="presOf" srcId="{ECCE9C30-8936-445D-8F39-EDBA4E5E5184}" destId="{2FE9CD6A-C264-4CD0-8C4E-CA8ED70B4B86}" srcOrd="1" destOrd="0" presId="urn:microsoft.com/office/officeart/2005/8/layout/hProcess4"/>
    <dgm:cxn modelId="{079A7558-F1E7-4F92-97C7-D8BC7F0E4FFC}" srcId="{EB27EE30-7EAF-4D9C-891F-B30F21F30EC4}" destId="{F6BF0808-73CC-45FD-9DFA-207CD32490B7}" srcOrd="2" destOrd="0" parTransId="{B68AAC33-0952-4C77-9C0B-A10653779BD7}" sibTransId="{82DCDB19-FD96-4869-A347-E5A9AAA18B5C}"/>
    <dgm:cxn modelId="{3A182FB2-C0BA-4548-B1F4-48741F1F721A}" srcId="{3ADD6B18-89AA-42A1-92C9-CDB8B8ED2082}" destId="{885CE1A2-1810-4167-849B-9C2ED1234548}" srcOrd="2" destOrd="0" parTransId="{2A318559-9ADA-4549-AFEA-4EBDE8EA1B57}" sibTransId="{8CA388FB-47B3-466F-A97A-1DDBB73BA6B3}"/>
    <dgm:cxn modelId="{45311F54-4AEE-49BC-BE4D-B99994AA62AA}" srcId="{3ADD6B18-89AA-42A1-92C9-CDB8B8ED2082}" destId="{7F84BB0A-0C9F-42C1-95A0-15DCC52F3B58}" srcOrd="3" destOrd="0" parTransId="{F92D7CA6-F5FD-4AE3-8436-D1078D0EC6A0}" sibTransId="{148C872B-0CCD-4BA8-B95A-D80C16BEAA49}"/>
    <dgm:cxn modelId="{EAFAD725-5606-4A7F-9C2E-ABFAC51FC35E}" srcId="{EB27EE30-7EAF-4D9C-891F-B30F21F30EC4}" destId="{42221077-3A8E-4477-97A5-9A63A19FD922}" srcOrd="1" destOrd="0" parTransId="{0DA308EA-4436-4849-94B9-7DCF9ABE0BCA}" sibTransId="{24D25AFC-A7E3-4CC1-8092-017800709076}"/>
    <dgm:cxn modelId="{45186280-CBD1-4D23-987C-8EE9916D894A}" type="presOf" srcId="{3B0BDCAA-0C0E-4897-A653-15793845FD16}" destId="{EC53C664-99D0-4FCA-82B1-2AC82F63C8FE}" srcOrd="0" destOrd="0" presId="urn:microsoft.com/office/officeart/2005/8/layout/hProcess4"/>
    <dgm:cxn modelId="{238625CE-3769-41EC-BA28-3248FF08F412}" type="presOf" srcId="{0255E718-3CBF-4674-92E1-1B3D3B4094D3}" destId="{EE44C9DE-B664-4029-AE0D-35482A0FC7FC}" srcOrd="1" destOrd="0" presId="urn:microsoft.com/office/officeart/2005/8/layout/hProcess4"/>
    <dgm:cxn modelId="{DEB9F739-E99C-464E-A767-3873AE1AAC8A}" type="presOf" srcId="{885CE1A2-1810-4167-849B-9C2ED1234548}" destId="{2FE9CD6A-C264-4CD0-8C4E-CA8ED70B4B86}" srcOrd="1" destOrd="2" presId="urn:microsoft.com/office/officeart/2005/8/layout/hProcess4"/>
    <dgm:cxn modelId="{E5B818E2-7C2D-4616-B633-D32243F84DCE}" type="presOf" srcId="{E67F79F0-74E5-48DF-8257-F1E3AE790241}" destId="{BB03F363-13D6-4BF8-8C5E-0E70B1E43B6B}" srcOrd="0" destOrd="0" presId="urn:microsoft.com/office/officeart/2005/8/layout/hProcess4"/>
    <dgm:cxn modelId="{80985A52-D87A-44F5-9E1A-5B6303092D7D}" type="presOf" srcId="{885CE1A2-1810-4167-849B-9C2ED1234548}" destId="{E5A849B7-5721-47E7-8094-C993F94005F9}" srcOrd="0" destOrd="2" presId="urn:microsoft.com/office/officeart/2005/8/layout/hProcess4"/>
    <dgm:cxn modelId="{B194229E-E2EB-4E4D-8039-13602BBFC75A}" srcId="{3ADD6B18-89AA-42A1-92C9-CDB8B8ED2082}" destId="{FBBC6E95-58EC-4075-89B6-3A908CAA9AE5}" srcOrd="4" destOrd="0" parTransId="{47D05CF2-7114-45AE-819F-35F9BCB5F1E6}" sibTransId="{7D5FA301-AA01-4002-93AE-323EBBE57E82}"/>
    <dgm:cxn modelId="{2BB3619F-328B-4C85-A755-F4C88C6E0311}" type="presOf" srcId="{F6BF0808-73CC-45FD-9DFA-207CD32490B7}" destId="{EE44C9DE-B664-4029-AE0D-35482A0FC7FC}" srcOrd="1" destOrd="2" presId="urn:microsoft.com/office/officeart/2005/8/layout/hProcess4"/>
    <dgm:cxn modelId="{12181F0F-26FF-450E-91BC-BE1A92055229}" srcId="{3ADD6B18-89AA-42A1-92C9-CDB8B8ED2082}" destId="{45ED83AA-EAC0-4885-AF99-D961DF24F0C2}" srcOrd="1" destOrd="0" parTransId="{3B644D3C-519C-4CB9-ABF2-CEFC5306A076}" sibTransId="{52935A25-389A-4A5B-BE6E-7593A5E74FD3}"/>
    <dgm:cxn modelId="{9833E4EB-1647-42F1-B188-25B5115BB9D7}" type="presOf" srcId="{746124DE-5AD5-4DA2-B518-AA916A309A16}" destId="{BB03F363-13D6-4BF8-8C5E-0E70B1E43B6B}" srcOrd="0" destOrd="1" presId="urn:microsoft.com/office/officeart/2005/8/layout/hProcess4"/>
    <dgm:cxn modelId="{FF6452FA-FC30-4CE2-A0EF-E031E8338BD2}" type="presOf" srcId="{A3E1A802-4337-4979-841F-6641975AF55F}" destId="{81E40F68-F7FC-4736-BD03-432170B99FFD}" srcOrd="0" destOrd="0" presId="urn:microsoft.com/office/officeart/2005/8/layout/hProcess4"/>
    <dgm:cxn modelId="{58321501-EE96-41FA-8211-10B0515CCCDC}" srcId="{A3E1A802-4337-4979-841F-6641975AF55F}" destId="{746124DE-5AD5-4DA2-B518-AA916A309A16}" srcOrd="1" destOrd="0" parTransId="{6B3842D2-A3B1-4466-87BA-E909D20DDAED}" sibTransId="{2829A9B9-69AF-4F70-AEC3-0D8DD4EC3834}"/>
    <dgm:cxn modelId="{0C6A2EB8-9BEB-4389-A80D-52121F814355}" srcId="{3ADD6B18-89AA-42A1-92C9-CDB8B8ED2082}" destId="{ECCE9C30-8936-445D-8F39-EDBA4E5E5184}" srcOrd="0" destOrd="0" parTransId="{969A5678-A3DF-4D87-8E43-19905AF10292}" sibTransId="{36E2C7EE-6FDB-473C-94B5-28CDBC2435FB}"/>
    <dgm:cxn modelId="{AEA59638-9A26-41DC-B4C7-8AC46CA415C2}" srcId="{866E3639-4BF8-464C-ACB2-BE7B876DEE93}" destId="{A3E1A802-4337-4979-841F-6641975AF55F}" srcOrd="0" destOrd="0" parTransId="{9B3AD2E4-CD80-4EDF-81DC-8FF6582C76E1}" sibTransId="{3B0BDCAA-0C0E-4897-A653-15793845FD16}"/>
    <dgm:cxn modelId="{845B0DA0-8B1C-4E19-B902-5001D5626B63}" type="presOf" srcId="{746124DE-5AD5-4DA2-B518-AA916A309A16}" destId="{B651B2E7-1646-4BE7-B3BB-4FA4340E4F54}" srcOrd="1" destOrd="1" presId="urn:microsoft.com/office/officeart/2005/8/layout/hProcess4"/>
    <dgm:cxn modelId="{8AA7CB05-6B74-4419-B68C-FB8F3EB3BF8C}" type="presOf" srcId="{45ED83AA-EAC0-4885-AF99-D961DF24F0C2}" destId="{E5A849B7-5721-47E7-8094-C993F94005F9}" srcOrd="0" destOrd="1" presId="urn:microsoft.com/office/officeart/2005/8/layout/hProcess4"/>
    <dgm:cxn modelId="{89995593-F985-4C86-AC34-28D2F79E026F}" type="presOf" srcId="{FBBC6E95-58EC-4075-89B6-3A908CAA9AE5}" destId="{E5A849B7-5721-47E7-8094-C993F94005F9}" srcOrd="0" destOrd="4" presId="urn:microsoft.com/office/officeart/2005/8/layout/hProcess4"/>
    <dgm:cxn modelId="{1BA1EFA6-BEE9-460A-8E51-1E0A8D0ADF31}" srcId="{EB27EE30-7EAF-4D9C-891F-B30F21F30EC4}" destId="{0255E718-3CBF-4674-92E1-1B3D3B4094D3}" srcOrd="0" destOrd="0" parTransId="{24B7DDE5-63CF-4C97-BFA7-6E78C25019CF}" sibTransId="{AA022CDA-AB24-41E7-8384-B5EFB07BF183}"/>
    <dgm:cxn modelId="{9A1A4295-DF21-41C5-8BCF-4760813F883C}" srcId="{866E3639-4BF8-464C-ACB2-BE7B876DEE93}" destId="{3ADD6B18-89AA-42A1-92C9-CDB8B8ED2082}" srcOrd="2" destOrd="0" parTransId="{F579BF95-B75B-4DDF-A0B0-774E5544178B}" sibTransId="{B14ED89F-5699-4C7D-BA28-091EE9B3A352}"/>
    <dgm:cxn modelId="{6D823788-5BC7-458F-A39C-27FA0CD88B37}" type="presParOf" srcId="{E0FFA345-758D-40A1-B6C5-AB982215DDCB}" destId="{BAD707AB-3906-4267-A34D-733974FA05FE}" srcOrd="0" destOrd="0" presId="urn:microsoft.com/office/officeart/2005/8/layout/hProcess4"/>
    <dgm:cxn modelId="{327C367A-7419-4B3B-A8C8-395AB3D9F0AE}" type="presParOf" srcId="{E0FFA345-758D-40A1-B6C5-AB982215DDCB}" destId="{6A6FC484-28CA-4A74-8DF8-06B0BD130623}" srcOrd="1" destOrd="0" presId="urn:microsoft.com/office/officeart/2005/8/layout/hProcess4"/>
    <dgm:cxn modelId="{157722B3-A660-4EA2-B8B9-BFE646660DCD}" type="presParOf" srcId="{E0FFA345-758D-40A1-B6C5-AB982215DDCB}" destId="{EF643A3B-8B8B-44F4-89FF-D6AE93C1E4A3}" srcOrd="2" destOrd="0" presId="urn:microsoft.com/office/officeart/2005/8/layout/hProcess4"/>
    <dgm:cxn modelId="{4095CFE9-F3E1-4CC2-8118-872ADED98EA5}" type="presParOf" srcId="{EF643A3B-8B8B-44F4-89FF-D6AE93C1E4A3}" destId="{48D3CED0-C45C-4EB6-A4B4-9128C7C20F76}" srcOrd="0" destOrd="0" presId="urn:microsoft.com/office/officeart/2005/8/layout/hProcess4"/>
    <dgm:cxn modelId="{AD82D2E8-25D9-44C8-8C60-B8A34C1B93B1}" type="presParOf" srcId="{48D3CED0-C45C-4EB6-A4B4-9128C7C20F76}" destId="{2194F7AF-515B-47A7-8E0B-55E8F5463C8E}" srcOrd="0" destOrd="0" presId="urn:microsoft.com/office/officeart/2005/8/layout/hProcess4"/>
    <dgm:cxn modelId="{3C1E9E3B-505F-46C7-8C8D-187B0DD482F6}" type="presParOf" srcId="{48D3CED0-C45C-4EB6-A4B4-9128C7C20F76}" destId="{BB03F363-13D6-4BF8-8C5E-0E70B1E43B6B}" srcOrd="1" destOrd="0" presId="urn:microsoft.com/office/officeart/2005/8/layout/hProcess4"/>
    <dgm:cxn modelId="{23223126-8A23-41FC-893D-93EEF32ABD29}" type="presParOf" srcId="{48D3CED0-C45C-4EB6-A4B4-9128C7C20F76}" destId="{B651B2E7-1646-4BE7-B3BB-4FA4340E4F54}" srcOrd="2" destOrd="0" presId="urn:microsoft.com/office/officeart/2005/8/layout/hProcess4"/>
    <dgm:cxn modelId="{2DA046B0-3742-4CB5-B060-9D4D4D70AD4D}" type="presParOf" srcId="{48D3CED0-C45C-4EB6-A4B4-9128C7C20F76}" destId="{81E40F68-F7FC-4736-BD03-432170B99FFD}" srcOrd="3" destOrd="0" presId="urn:microsoft.com/office/officeart/2005/8/layout/hProcess4"/>
    <dgm:cxn modelId="{B7AF6C10-624A-4BEF-8724-D2A888E8A4FF}" type="presParOf" srcId="{48D3CED0-C45C-4EB6-A4B4-9128C7C20F76}" destId="{EEB0EFBE-1D67-4971-B0D7-47CFDF70148F}" srcOrd="4" destOrd="0" presId="urn:microsoft.com/office/officeart/2005/8/layout/hProcess4"/>
    <dgm:cxn modelId="{B62A4531-DF69-415F-9271-6A7C769594BC}" type="presParOf" srcId="{EF643A3B-8B8B-44F4-89FF-D6AE93C1E4A3}" destId="{EC53C664-99D0-4FCA-82B1-2AC82F63C8FE}" srcOrd="1" destOrd="0" presId="urn:microsoft.com/office/officeart/2005/8/layout/hProcess4"/>
    <dgm:cxn modelId="{C04E5E7F-EFE0-4F72-9C19-C65F784CBB3E}" type="presParOf" srcId="{EF643A3B-8B8B-44F4-89FF-D6AE93C1E4A3}" destId="{88430F15-E320-47B2-A403-E8BCA03A3DFC}" srcOrd="2" destOrd="0" presId="urn:microsoft.com/office/officeart/2005/8/layout/hProcess4"/>
    <dgm:cxn modelId="{B20F5C8A-B7D2-4F29-ACEC-B17D6501D865}" type="presParOf" srcId="{88430F15-E320-47B2-A403-E8BCA03A3DFC}" destId="{A782F0DA-DD05-4286-95A2-90BE6A8BB07B}" srcOrd="0" destOrd="0" presId="urn:microsoft.com/office/officeart/2005/8/layout/hProcess4"/>
    <dgm:cxn modelId="{0C59BE86-5466-4C1A-ACEB-620A93B4C749}" type="presParOf" srcId="{88430F15-E320-47B2-A403-E8BCA03A3DFC}" destId="{356F773C-FD5C-4A49-A0A8-73C95223B4EC}" srcOrd="1" destOrd="0" presId="urn:microsoft.com/office/officeart/2005/8/layout/hProcess4"/>
    <dgm:cxn modelId="{56F6E171-F2D8-4906-AB0E-6D5FA7CDF620}" type="presParOf" srcId="{88430F15-E320-47B2-A403-E8BCA03A3DFC}" destId="{EE44C9DE-B664-4029-AE0D-35482A0FC7FC}" srcOrd="2" destOrd="0" presId="urn:microsoft.com/office/officeart/2005/8/layout/hProcess4"/>
    <dgm:cxn modelId="{7DC03018-0266-485A-8C87-A36F5B6DBD32}" type="presParOf" srcId="{88430F15-E320-47B2-A403-E8BCA03A3DFC}" destId="{004921FC-F472-498C-B490-200FFD0E6811}" srcOrd="3" destOrd="0" presId="urn:microsoft.com/office/officeart/2005/8/layout/hProcess4"/>
    <dgm:cxn modelId="{3FF5C3BD-879B-43A1-885D-481854B07144}" type="presParOf" srcId="{88430F15-E320-47B2-A403-E8BCA03A3DFC}" destId="{B309DBE1-DECA-423D-A48F-ED8D9F7FF55E}" srcOrd="4" destOrd="0" presId="urn:microsoft.com/office/officeart/2005/8/layout/hProcess4"/>
    <dgm:cxn modelId="{F4E7920F-FF79-4094-B2BB-D6D122251830}" type="presParOf" srcId="{EF643A3B-8B8B-44F4-89FF-D6AE93C1E4A3}" destId="{1347358B-177C-4CBA-B7EA-96B9B541E8B2}" srcOrd="3" destOrd="0" presId="urn:microsoft.com/office/officeart/2005/8/layout/hProcess4"/>
    <dgm:cxn modelId="{75D10750-FFEE-4210-927A-C28290144CC0}" type="presParOf" srcId="{EF643A3B-8B8B-44F4-89FF-D6AE93C1E4A3}" destId="{0ECFBC50-67AE-4B5C-8705-511283EA3A78}" srcOrd="4" destOrd="0" presId="urn:microsoft.com/office/officeart/2005/8/layout/hProcess4"/>
    <dgm:cxn modelId="{01E47066-3B6F-4A2A-88D8-5B6A798F7C74}" type="presParOf" srcId="{0ECFBC50-67AE-4B5C-8705-511283EA3A78}" destId="{514B0C43-B3F3-4A09-88AA-B9340071B039}" srcOrd="0" destOrd="0" presId="urn:microsoft.com/office/officeart/2005/8/layout/hProcess4"/>
    <dgm:cxn modelId="{35A6E99C-7B22-42BF-8C06-4E18DF236F16}" type="presParOf" srcId="{0ECFBC50-67AE-4B5C-8705-511283EA3A78}" destId="{E5A849B7-5721-47E7-8094-C993F94005F9}" srcOrd="1" destOrd="0" presId="urn:microsoft.com/office/officeart/2005/8/layout/hProcess4"/>
    <dgm:cxn modelId="{B558120E-D73C-41D1-A5ED-D3A2112DC308}" type="presParOf" srcId="{0ECFBC50-67AE-4B5C-8705-511283EA3A78}" destId="{2FE9CD6A-C264-4CD0-8C4E-CA8ED70B4B86}" srcOrd="2" destOrd="0" presId="urn:microsoft.com/office/officeart/2005/8/layout/hProcess4"/>
    <dgm:cxn modelId="{96A514DA-2C27-403E-835C-3BFB9B27ACA6}" type="presParOf" srcId="{0ECFBC50-67AE-4B5C-8705-511283EA3A78}" destId="{8BBA5ED9-5F3A-4198-964B-1A345DB9E6F4}" srcOrd="3" destOrd="0" presId="urn:microsoft.com/office/officeart/2005/8/layout/hProcess4"/>
    <dgm:cxn modelId="{926CB090-DEC0-4E87-B829-702802B231C9}" type="presParOf" srcId="{0ECFBC50-67AE-4B5C-8705-511283EA3A78}" destId="{2AB17B09-915A-45EA-979B-D2605233EDA6}"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997FCA6-8C55-483A-8B4E-F7DBF9EA9901}" type="doc">
      <dgm:prSet loTypeId="urn:microsoft.com/office/officeart/2005/8/layout/process3" loCatId="process" qsTypeId="urn:microsoft.com/office/officeart/2005/8/quickstyle/simple1" qsCatId="simple" csTypeId="urn:microsoft.com/office/officeart/2005/8/colors/accent3_4" csCatId="accent3" phldr="1"/>
      <dgm:spPr/>
      <dgm:t>
        <a:bodyPr/>
        <a:lstStyle/>
        <a:p>
          <a:endParaRPr lang="it-IT"/>
        </a:p>
      </dgm:t>
    </dgm:pt>
    <dgm:pt modelId="{0147B52B-30CB-445F-ADEE-1ABEE96744B0}">
      <dgm:prSet phldrT="[Testo]" custT="1"/>
      <dgm:spPr/>
      <dgm:t>
        <a:bodyPr/>
        <a:lstStyle/>
        <a:p>
          <a:pPr algn="ctr"/>
          <a:r>
            <a:rPr lang="it-IT" sz="1800" b="1" dirty="0"/>
            <a:t>Analisi di Contesto</a:t>
          </a:r>
        </a:p>
      </dgm:t>
    </dgm:pt>
    <dgm:pt modelId="{5AC8A1F3-9CA8-4AC7-BF43-DA0D5A12CCDE}" type="parTrans" cxnId="{6951B16E-D75A-4F1D-ADC2-396FA6554F45}">
      <dgm:prSet/>
      <dgm:spPr/>
      <dgm:t>
        <a:bodyPr/>
        <a:lstStyle/>
        <a:p>
          <a:endParaRPr lang="it-IT"/>
        </a:p>
      </dgm:t>
    </dgm:pt>
    <dgm:pt modelId="{DB2EE5F6-9B03-4040-A037-3218356EDA60}" type="sibTrans" cxnId="{6951B16E-D75A-4F1D-ADC2-396FA6554F45}">
      <dgm:prSet/>
      <dgm:spPr/>
      <dgm:t>
        <a:bodyPr/>
        <a:lstStyle/>
        <a:p>
          <a:endParaRPr lang="it-IT"/>
        </a:p>
      </dgm:t>
    </dgm:pt>
    <dgm:pt modelId="{8362F66D-5899-47FC-A38A-A8D3B0741625}">
      <dgm:prSet phldrT="[Testo]" custT="1"/>
      <dgm:spPr/>
      <dgm:t>
        <a:bodyPr/>
        <a:lstStyle/>
        <a:p>
          <a:r>
            <a:rPr lang="it-IT" sz="1600" b="1" dirty="0"/>
            <a:t>Obiettivo</a:t>
          </a:r>
          <a:r>
            <a:rPr lang="it-IT" sz="1600" dirty="0"/>
            <a:t>: </a:t>
          </a:r>
          <a:r>
            <a:rPr lang="it-IT" sz="1600" b="0" dirty="0"/>
            <a:t>Confronto</a:t>
          </a:r>
          <a:r>
            <a:rPr lang="it-IT" sz="1600" dirty="0"/>
            <a:t> con </a:t>
          </a:r>
          <a:r>
            <a:rPr lang="it-IT" sz="1600" b="1" dirty="0"/>
            <a:t>metodologie didattiche </a:t>
          </a:r>
          <a:r>
            <a:rPr lang="it-IT" sz="1600" dirty="0"/>
            <a:t>sperimentate, con successo, </a:t>
          </a:r>
          <a:r>
            <a:rPr lang="it-IT" sz="1600" b="1" dirty="0"/>
            <a:t>nell’ambito delle discipline STEM </a:t>
          </a:r>
          <a:r>
            <a:rPr lang="it-IT" sz="1600" dirty="0"/>
            <a:t>in contesti internazionali</a:t>
          </a:r>
        </a:p>
      </dgm:t>
    </dgm:pt>
    <dgm:pt modelId="{EB97CB61-E02C-479F-9A99-14CF438B480E}" type="parTrans" cxnId="{85F36BAA-17AA-4496-845C-F8907FFFB8F4}">
      <dgm:prSet/>
      <dgm:spPr/>
      <dgm:t>
        <a:bodyPr/>
        <a:lstStyle/>
        <a:p>
          <a:endParaRPr lang="it-IT"/>
        </a:p>
      </dgm:t>
    </dgm:pt>
    <dgm:pt modelId="{BDC4A4E8-35A4-477D-9D9D-C14F8BC4F7EB}" type="sibTrans" cxnId="{85F36BAA-17AA-4496-845C-F8907FFFB8F4}">
      <dgm:prSet/>
      <dgm:spPr/>
      <dgm:t>
        <a:bodyPr/>
        <a:lstStyle/>
        <a:p>
          <a:endParaRPr lang="it-IT"/>
        </a:p>
      </dgm:t>
    </dgm:pt>
    <dgm:pt modelId="{54EBD710-145E-42FB-84B5-9B5742BEA6CE}">
      <dgm:prSet phldrT="[Testo]" custT="1"/>
      <dgm:spPr/>
      <dgm:t>
        <a:bodyPr/>
        <a:lstStyle/>
        <a:p>
          <a:pPr algn="ctr"/>
          <a:r>
            <a:rPr lang="it-IT" sz="1800" b="1" dirty="0"/>
            <a:t>Progetto</a:t>
          </a:r>
        </a:p>
      </dgm:t>
    </dgm:pt>
    <dgm:pt modelId="{E712D8EB-9885-4453-A7C6-508E385EEC75}" type="parTrans" cxnId="{5168BCEC-39BF-446B-ADEB-EE26FED56C7C}">
      <dgm:prSet/>
      <dgm:spPr/>
      <dgm:t>
        <a:bodyPr/>
        <a:lstStyle/>
        <a:p>
          <a:endParaRPr lang="it-IT"/>
        </a:p>
      </dgm:t>
    </dgm:pt>
    <dgm:pt modelId="{F75637A0-2F74-4632-9EC4-7B664CDDAE36}" type="sibTrans" cxnId="{5168BCEC-39BF-446B-ADEB-EE26FED56C7C}">
      <dgm:prSet/>
      <dgm:spPr/>
      <dgm:t>
        <a:bodyPr/>
        <a:lstStyle/>
        <a:p>
          <a:endParaRPr lang="it-IT"/>
        </a:p>
      </dgm:t>
    </dgm:pt>
    <dgm:pt modelId="{060178E8-4B42-4B92-A2FC-0868D7663D53}">
      <dgm:prSet phldrT="[Testo]" custT="1"/>
      <dgm:spPr/>
      <dgm:t>
        <a:bodyPr/>
        <a:lstStyle/>
        <a:p>
          <a:pPr algn="ctr"/>
          <a:r>
            <a:rPr lang="it-IT" sz="1800" b="1" dirty="0" err="1"/>
            <a:t>Follow</a:t>
          </a:r>
          <a:r>
            <a:rPr lang="it-IT" sz="1800" b="1" dirty="0"/>
            <a:t> - up</a:t>
          </a:r>
        </a:p>
      </dgm:t>
    </dgm:pt>
    <dgm:pt modelId="{A3DCA9C4-64DA-4536-B49A-247FCACA954F}" type="parTrans" cxnId="{6BDD94A4-B7E1-4032-AA4D-8B6169AD35A9}">
      <dgm:prSet/>
      <dgm:spPr/>
      <dgm:t>
        <a:bodyPr/>
        <a:lstStyle/>
        <a:p>
          <a:endParaRPr lang="it-IT"/>
        </a:p>
      </dgm:t>
    </dgm:pt>
    <dgm:pt modelId="{672ECF94-8A3C-4674-A749-91188BBD80E1}" type="sibTrans" cxnId="{6BDD94A4-B7E1-4032-AA4D-8B6169AD35A9}">
      <dgm:prSet/>
      <dgm:spPr/>
      <dgm:t>
        <a:bodyPr/>
        <a:lstStyle/>
        <a:p>
          <a:endParaRPr lang="it-IT"/>
        </a:p>
      </dgm:t>
    </dgm:pt>
    <dgm:pt modelId="{9E19CC02-0756-464C-879C-59E10A0DA32A}">
      <dgm:prSet phldrT="[Testo]" custT="1"/>
      <dgm:spPr/>
      <dgm:t>
        <a:bodyPr/>
        <a:lstStyle/>
        <a:p>
          <a:r>
            <a:rPr lang="it-IT" sz="1600" b="1" dirty="0"/>
            <a:t>Formazione docenti didattica STEM </a:t>
          </a:r>
          <a:r>
            <a:rPr lang="it-IT" sz="1600" b="0" dirty="0"/>
            <a:t>con Fondazione Golinelli</a:t>
          </a:r>
        </a:p>
      </dgm:t>
    </dgm:pt>
    <dgm:pt modelId="{F3BB5939-CD98-4DA6-80A2-7320976529FF}" type="parTrans" cxnId="{A8D09E02-C732-4C08-BD34-045ACA5544C1}">
      <dgm:prSet/>
      <dgm:spPr/>
      <dgm:t>
        <a:bodyPr/>
        <a:lstStyle/>
        <a:p>
          <a:endParaRPr lang="it-IT"/>
        </a:p>
      </dgm:t>
    </dgm:pt>
    <dgm:pt modelId="{73A30D15-0B57-43CD-B99D-2C6E8B17DED0}" type="sibTrans" cxnId="{A8D09E02-C732-4C08-BD34-045ACA5544C1}">
      <dgm:prSet/>
      <dgm:spPr/>
      <dgm:t>
        <a:bodyPr/>
        <a:lstStyle/>
        <a:p>
          <a:endParaRPr lang="it-IT"/>
        </a:p>
      </dgm:t>
    </dgm:pt>
    <dgm:pt modelId="{57160513-4ADB-4F22-9037-A15AC1F32211}">
      <dgm:prSet phldrT="[Testo]" custT="1"/>
      <dgm:spPr/>
      <dgm:t>
        <a:bodyPr/>
        <a:lstStyle/>
        <a:p>
          <a:r>
            <a:rPr lang="it-IT" sz="1600" b="1" dirty="0"/>
            <a:t>Risorse</a:t>
          </a:r>
          <a:r>
            <a:rPr lang="it-IT" sz="1600" dirty="0"/>
            <a:t>: Progetto Global </a:t>
          </a:r>
          <a:r>
            <a:rPr lang="it-IT" sz="1600" dirty="0" err="1"/>
            <a:t>Teaching</a:t>
          </a:r>
          <a:r>
            <a:rPr lang="it-IT" sz="1600" dirty="0"/>
            <a:t>  </a:t>
          </a:r>
          <a:r>
            <a:rPr lang="it-IT" sz="1600" dirty="0" err="1"/>
            <a:t>Labs</a:t>
          </a:r>
          <a:endParaRPr lang="it-IT" sz="1600" dirty="0"/>
        </a:p>
      </dgm:t>
    </dgm:pt>
    <dgm:pt modelId="{682DAEDD-DE14-46D0-9870-130601D4BD7C}" type="parTrans" cxnId="{BA8F25E8-AD6C-4299-AAF1-DA7C4D7EA14D}">
      <dgm:prSet/>
      <dgm:spPr/>
      <dgm:t>
        <a:bodyPr/>
        <a:lstStyle/>
        <a:p>
          <a:endParaRPr lang="it-IT"/>
        </a:p>
      </dgm:t>
    </dgm:pt>
    <dgm:pt modelId="{EE70EA09-F278-4AB6-8F01-7B1294AA511E}" type="sibTrans" cxnId="{BA8F25E8-AD6C-4299-AAF1-DA7C4D7EA14D}">
      <dgm:prSet/>
      <dgm:spPr/>
      <dgm:t>
        <a:bodyPr/>
        <a:lstStyle/>
        <a:p>
          <a:endParaRPr lang="it-IT"/>
        </a:p>
      </dgm:t>
    </dgm:pt>
    <dgm:pt modelId="{4F03DE34-A9D3-49A5-898E-BAA0B2B1804A}">
      <dgm:prSet custT="1"/>
      <dgm:spPr/>
      <dgm:t>
        <a:bodyPr/>
        <a:lstStyle/>
        <a:p>
          <a:r>
            <a:rPr lang="it-IT" sz="1600" b="1" dirty="0"/>
            <a:t>Avvicinamento studenti</a:t>
          </a:r>
          <a:r>
            <a:rPr lang="it-IT" sz="1600" dirty="0"/>
            <a:t> studio </a:t>
          </a:r>
          <a:r>
            <a:rPr lang="it-IT" sz="1600" b="1" dirty="0"/>
            <a:t>discipline</a:t>
          </a:r>
          <a:r>
            <a:rPr lang="it-IT" sz="1600" dirty="0"/>
            <a:t> </a:t>
          </a:r>
          <a:r>
            <a:rPr lang="it-IT" sz="1600" b="1" dirty="0"/>
            <a:t>STEM</a:t>
          </a:r>
          <a:r>
            <a:rPr lang="it-IT" sz="1600" dirty="0"/>
            <a:t> </a:t>
          </a:r>
        </a:p>
      </dgm:t>
    </dgm:pt>
    <dgm:pt modelId="{BD3B7C25-6323-49C6-8C3D-E0D54DC23123}" type="parTrans" cxnId="{559DF21D-D0AB-4928-98BA-11DE5AFA1C45}">
      <dgm:prSet/>
      <dgm:spPr/>
      <dgm:t>
        <a:bodyPr/>
        <a:lstStyle/>
        <a:p>
          <a:endParaRPr lang="it-IT"/>
        </a:p>
      </dgm:t>
    </dgm:pt>
    <dgm:pt modelId="{D24DA673-0ECA-43F0-95A5-D2B0A5F80A62}" type="sibTrans" cxnId="{559DF21D-D0AB-4928-98BA-11DE5AFA1C45}">
      <dgm:prSet/>
      <dgm:spPr/>
      <dgm:t>
        <a:bodyPr/>
        <a:lstStyle/>
        <a:p>
          <a:endParaRPr lang="it-IT"/>
        </a:p>
      </dgm:t>
    </dgm:pt>
    <dgm:pt modelId="{200C6E84-35AE-4FC7-8A35-BE32ACF27518}">
      <dgm:prSet phldrT="[Testo]" custT="1"/>
      <dgm:spPr/>
      <dgm:t>
        <a:bodyPr/>
        <a:lstStyle/>
        <a:p>
          <a:endParaRPr lang="it-IT" sz="1000" dirty="0"/>
        </a:p>
      </dgm:t>
    </dgm:pt>
    <dgm:pt modelId="{D40BACF8-76AE-49F3-82F7-711FB7E0E20F}" type="parTrans" cxnId="{B03459AE-C200-43EB-9E0A-0E161B28847B}">
      <dgm:prSet/>
      <dgm:spPr/>
      <dgm:t>
        <a:bodyPr/>
        <a:lstStyle/>
        <a:p>
          <a:endParaRPr lang="it-IT"/>
        </a:p>
      </dgm:t>
    </dgm:pt>
    <dgm:pt modelId="{A8046AAA-A1F5-4D39-B6AB-35087B2C6BA9}" type="sibTrans" cxnId="{B03459AE-C200-43EB-9E0A-0E161B28847B}">
      <dgm:prSet/>
      <dgm:spPr/>
      <dgm:t>
        <a:bodyPr/>
        <a:lstStyle/>
        <a:p>
          <a:endParaRPr lang="it-IT"/>
        </a:p>
      </dgm:t>
    </dgm:pt>
    <dgm:pt modelId="{60A8788D-BA43-4DDA-A81C-75351AAB4375}">
      <dgm:prSet phldrT="[Testo]" custT="1"/>
      <dgm:spPr/>
      <dgm:t>
        <a:bodyPr/>
        <a:lstStyle/>
        <a:p>
          <a:endParaRPr lang="it-IT" sz="1600" b="1" dirty="0"/>
        </a:p>
      </dgm:t>
    </dgm:pt>
    <dgm:pt modelId="{A965514F-D691-48EA-BF40-CCE38260001F}" type="parTrans" cxnId="{0D51BD29-CB27-4E9E-950E-F342042BA8B0}">
      <dgm:prSet/>
      <dgm:spPr/>
      <dgm:t>
        <a:bodyPr/>
        <a:lstStyle/>
        <a:p>
          <a:endParaRPr lang="it-IT"/>
        </a:p>
      </dgm:t>
    </dgm:pt>
    <dgm:pt modelId="{CFC9CD80-B845-45A1-828E-0E860088872E}" type="sibTrans" cxnId="{0D51BD29-CB27-4E9E-950E-F342042BA8B0}">
      <dgm:prSet/>
      <dgm:spPr/>
      <dgm:t>
        <a:bodyPr/>
        <a:lstStyle/>
        <a:p>
          <a:endParaRPr lang="it-IT"/>
        </a:p>
      </dgm:t>
    </dgm:pt>
    <dgm:pt modelId="{56C2AE4E-17F4-48FC-9AFA-89D4FC03592A}">
      <dgm:prSet custT="1"/>
      <dgm:spPr/>
      <dgm:t>
        <a:bodyPr/>
        <a:lstStyle/>
        <a:p>
          <a:r>
            <a:rPr lang="it-IT" sz="1600" dirty="0"/>
            <a:t>Sperimentazione di </a:t>
          </a:r>
          <a:r>
            <a:rPr lang="it-IT" sz="1600" b="1" dirty="0"/>
            <a:t>unità di apprendimento </a:t>
          </a:r>
          <a:r>
            <a:rPr lang="it-IT" sz="1600" dirty="0"/>
            <a:t>condotte in modalità </a:t>
          </a:r>
          <a:r>
            <a:rPr lang="it-IT" sz="1600" b="1" dirty="0"/>
            <a:t>co-</a:t>
          </a:r>
          <a:r>
            <a:rPr lang="it-IT" sz="1600" b="1" dirty="0" err="1"/>
            <a:t>teaching</a:t>
          </a:r>
          <a:r>
            <a:rPr lang="it-IT" sz="1600" b="1" dirty="0"/>
            <a:t> dai docenti e</a:t>
          </a:r>
          <a:r>
            <a:rPr lang="it-IT" sz="1600" dirty="0"/>
            <a:t> </a:t>
          </a:r>
          <a:r>
            <a:rPr lang="it-IT" sz="1600" b="1" dirty="0"/>
            <a:t>studenti</a:t>
          </a:r>
          <a:r>
            <a:rPr lang="it-IT" sz="1600" dirty="0"/>
            <a:t> universitari del </a:t>
          </a:r>
          <a:r>
            <a:rPr lang="it-IT" sz="1600" b="1" dirty="0"/>
            <a:t>MIT</a:t>
          </a:r>
          <a:r>
            <a:rPr lang="it-IT" sz="1600" dirty="0"/>
            <a:t> di Boston, con restituzione da parte dei nostri allievi</a:t>
          </a:r>
        </a:p>
      </dgm:t>
    </dgm:pt>
    <dgm:pt modelId="{D2EC594C-59DC-4E98-8997-A2B4145E9326}" type="parTrans" cxnId="{CA0601AE-324E-4E6B-852C-485D4F192278}">
      <dgm:prSet/>
      <dgm:spPr/>
      <dgm:t>
        <a:bodyPr/>
        <a:lstStyle/>
        <a:p>
          <a:endParaRPr lang="it-IT"/>
        </a:p>
      </dgm:t>
    </dgm:pt>
    <dgm:pt modelId="{A59DFC8F-EEDB-45BA-A0B0-EDFEC8828BF3}" type="sibTrans" cxnId="{CA0601AE-324E-4E6B-852C-485D4F192278}">
      <dgm:prSet/>
      <dgm:spPr/>
      <dgm:t>
        <a:bodyPr/>
        <a:lstStyle/>
        <a:p>
          <a:endParaRPr lang="it-IT"/>
        </a:p>
      </dgm:t>
    </dgm:pt>
    <dgm:pt modelId="{29F57515-076D-498A-AA42-C7181D742237}">
      <dgm:prSet custT="1"/>
      <dgm:spPr/>
      <dgm:t>
        <a:bodyPr/>
        <a:lstStyle/>
        <a:p>
          <a:r>
            <a:rPr lang="it-IT" sz="1600" dirty="0"/>
            <a:t>Coinvolgimento </a:t>
          </a:r>
          <a:r>
            <a:rPr lang="it-IT" sz="1600" b="0" dirty="0"/>
            <a:t>di nove classi del liceo </a:t>
          </a:r>
          <a:r>
            <a:rPr lang="it-IT" sz="1600" dirty="0"/>
            <a:t>l</a:t>
          </a:r>
          <a:r>
            <a:rPr lang="it-IT" sz="1600" b="0" dirty="0"/>
            <a:t>inguistico</a:t>
          </a:r>
          <a:r>
            <a:rPr lang="it-IT" sz="1600" dirty="0"/>
            <a:t> e una classe del biennio turistico</a:t>
          </a:r>
        </a:p>
      </dgm:t>
    </dgm:pt>
    <dgm:pt modelId="{B0508F55-A0F1-4369-957D-78B15AF53304}" type="parTrans" cxnId="{DDC3C173-E356-404B-9B97-6D8F4C2AA855}">
      <dgm:prSet/>
      <dgm:spPr/>
      <dgm:t>
        <a:bodyPr/>
        <a:lstStyle/>
        <a:p>
          <a:endParaRPr lang="it-IT"/>
        </a:p>
      </dgm:t>
    </dgm:pt>
    <dgm:pt modelId="{48A0EC5B-E88A-4064-AB0A-DEBC788A06EE}" type="sibTrans" cxnId="{DDC3C173-E356-404B-9B97-6D8F4C2AA855}">
      <dgm:prSet/>
      <dgm:spPr/>
      <dgm:t>
        <a:bodyPr/>
        <a:lstStyle/>
        <a:p>
          <a:endParaRPr lang="it-IT"/>
        </a:p>
      </dgm:t>
    </dgm:pt>
    <dgm:pt modelId="{F46BBEF2-5E23-4D5A-8CF3-D561A4361056}">
      <dgm:prSet custT="1"/>
      <dgm:spPr/>
      <dgm:t>
        <a:bodyPr/>
        <a:lstStyle/>
        <a:p>
          <a:endParaRPr lang="it-IT" sz="1000" dirty="0"/>
        </a:p>
      </dgm:t>
    </dgm:pt>
    <dgm:pt modelId="{19C5A6F0-C270-4440-BF7C-6D482215207C}" type="parTrans" cxnId="{57AFEA66-E84B-465C-998D-BE4F5053CCE7}">
      <dgm:prSet/>
      <dgm:spPr/>
      <dgm:t>
        <a:bodyPr/>
        <a:lstStyle/>
        <a:p>
          <a:endParaRPr lang="it-IT"/>
        </a:p>
      </dgm:t>
    </dgm:pt>
    <dgm:pt modelId="{FFE49C6E-F909-4457-8DA5-CDBB547EAAD7}" type="sibTrans" cxnId="{57AFEA66-E84B-465C-998D-BE4F5053CCE7}">
      <dgm:prSet/>
      <dgm:spPr/>
      <dgm:t>
        <a:bodyPr/>
        <a:lstStyle/>
        <a:p>
          <a:endParaRPr lang="it-IT"/>
        </a:p>
      </dgm:t>
    </dgm:pt>
    <dgm:pt modelId="{14A190AC-AA4D-4D0B-B6A6-63D48F6E77CF}" type="pres">
      <dgm:prSet presAssocID="{2997FCA6-8C55-483A-8B4E-F7DBF9EA9901}" presName="linearFlow" presStyleCnt="0">
        <dgm:presLayoutVars>
          <dgm:dir/>
          <dgm:animLvl val="lvl"/>
          <dgm:resizeHandles val="exact"/>
        </dgm:presLayoutVars>
      </dgm:prSet>
      <dgm:spPr/>
      <dgm:t>
        <a:bodyPr/>
        <a:lstStyle/>
        <a:p>
          <a:endParaRPr lang="it-IT"/>
        </a:p>
      </dgm:t>
    </dgm:pt>
    <dgm:pt modelId="{97ECE719-A630-422C-AC5D-A6B9C2D045FC}" type="pres">
      <dgm:prSet presAssocID="{0147B52B-30CB-445F-ADEE-1ABEE96744B0}" presName="composite" presStyleCnt="0"/>
      <dgm:spPr/>
    </dgm:pt>
    <dgm:pt modelId="{FA3FD9DC-D347-42DB-8A9C-316A339E7EA2}" type="pres">
      <dgm:prSet presAssocID="{0147B52B-30CB-445F-ADEE-1ABEE96744B0}" presName="parTx" presStyleLbl="node1" presStyleIdx="0" presStyleCnt="3">
        <dgm:presLayoutVars>
          <dgm:chMax val="0"/>
          <dgm:chPref val="0"/>
          <dgm:bulletEnabled val="1"/>
        </dgm:presLayoutVars>
      </dgm:prSet>
      <dgm:spPr/>
      <dgm:t>
        <a:bodyPr/>
        <a:lstStyle/>
        <a:p>
          <a:endParaRPr lang="it-IT"/>
        </a:p>
      </dgm:t>
    </dgm:pt>
    <dgm:pt modelId="{12938368-E244-46CE-BAC0-88F387FC75F3}" type="pres">
      <dgm:prSet presAssocID="{0147B52B-30CB-445F-ADEE-1ABEE96744B0}" presName="parSh" presStyleLbl="node1" presStyleIdx="0" presStyleCnt="3" custScaleX="114554" custScaleY="104841" custLinFactNeighborX="11593" custLinFactNeighborY="-97159"/>
      <dgm:spPr/>
      <dgm:t>
        <a:bodyPr/>
        <a:lstStyle/>
        <a:p>
          <a:endParaRPr lang="it-IT"/>
        </a:p>
      </dgm:t>
    </dgm:pt>
    <dgm:pt modelId="{1B0F21FB-1F88-4AEC-8325-CCCE5354103D}" type="pres">
      <dgm:prSet presAssocID="{0147B52B-30CB-445F-ADEE-1ABEE96744B0}" presName="desTx" presStyleLbl="fgAcc1" presStyleIdx="0" presStyleCnt="3" custScaleX="139510" custScaleY="93541" custLinFactNeighborX="-6110" custLinFactNeighborY="-11426">
        <dgm:presLayoutVars>
          <dgm:bulletEnabled val="1"/>
        </dgm:presLayoutVars>
      </dgm:prSet>
      <dgm:spPr/>
      <dgm:t>
        <a:bodyPr/>
        <a:lstStyle/>
        <a:p>
          <a:endParaRPr lang="it-IT"/>
        </a:p>
      </dgm:t>
    </dgm:pt>
    <dgm:pt modelId="{43275F22-68F6-4539-84E6-6D626BAFCF1F}" type="pres">
      <dgm:prSet presAssocID="{DB2EE5F6-9B03-4040-A037-3218356EDA60}" presName="sibTrans" presStyleLbl="sibTrans2D1" presStyleIdx="0" presStyleCnt="2" custLinFactNeighborX="2029" custLinFactNeighborY="27822"/>
      <dgm:spPr/>
      <dgm:t>
        <a:bodyPr/>
        <a:lstStyle/>
        <a:p>
          <a:endParaRPr lang="it-IT"/>
        </a:p>
      </dgm:t>
    </dgm:pt>
    <dgm:pt modelId="{AE8E0298-4389-4228-B79A-AA7B7B756158}" type="pres">
      <dgm:prSet presAssocID="{DB2EE5F6-9B03-4040-A037-3218356EDA60}" presName="connTx" presStyleLbl="sibTrans2D1" presStyleIdx="0" presStyleCnt="2"/>
      <dgm:spPr/>
      <dgm:t>
        <a:bodyPr/>
        <a:lstStyle/>
        <a:p>
          <a:endParaRPr lang="it-IT"/>
        </a:p>
      </dgm:t>
    </dgm:pt>
    <dgm:pt modelId="{3424C303-B4EB-4727-B7EF-AAC71D9A8BB0}" type="pres">
      <dgm:prSet presAssocID="{54EBD710-145E-42FB-84B5-9B5742BEA6CE}" presName="composite" presStyleCnt="0"/>
      <dgm:spPr/>
    </dgm:pt>
    <dgm:pt modelId="{FCF830FA-8CD4-4224-9B3F-06B6E50C359C}" type="pres">
      <dgm:prSet presAssocID="{54EBD710-145E-42FB-84B5-9B5742BEA6CE}" presName="parTx" presStyleLbl="node1" presStyleIdx="0" presStyleCnt="3">
        <dgm:presLayoutVars>
          <dgm:chMax val="0"/>
          <dgm:chPref val="0"/>
          <dgm:bulletEnabled val="1"/>
        </dgm:presLayoutVars>
      </dgm:prSet>
      <dgm:spPr/>
      <dgm:t>
        <a:bodyPr/>
        <a:lstStyle/>
        <a:p>
          <a:endParaRPr lang="it-IT"/>
        </a:p>
      </dgm:t>
    </dgm:pt>
    <dgm:pt modelId="{23BC4CD3-E74F-4685-B93D-E53BE37C5E62}" type="pres">
      <dgm:prSet presAssocID="{54EBD710-145E-42FB-84B5-9B5742BEA6CE}" presName="parSh" presStyleLbl="node1" presStyleIdx="1" presStyleCnt="3" custScaleX="136245" custScaleY="94548" custLinFactNeighborX="4634" custLinFactNeighborY="-75838"/>
      <dgm:spPr/>
      <dgm:t>
        <a:bodyPr/>
        <a:lstStyle/>
        <a:p>
          <a:endParaRPr lang="it-IT"/>
        </a:p>
      </dgm:t>
    </dgm:pt>
    <dgm:pt modelId="{D0EE567B-6FA9-4003-9692-8E4C39C6C29D}" type="pres">
      <dgm:prSet presAssocID="{54EBD710-145E-42FB-84B5-9B5742BEA6CE}" presName="desTx" presStyleLbl="fgAcc1" presStyleIdx="1" presStyleCnt="3" custScaleX="171288" custScaleY="100000" custLinFactNeighborX="-9973" custLinFactNeighborY="445">
        <dgm:presLayoutVars>
          <dgm:bulletEnabled val="1"/>
        </dgm:presLayoutVars>
      </dgm:prSet>
      <dgm:spPr/>
      <dgm:t>
        <a:bodyPr/>
        <a:lstStyle/>
        <a:p>
          <a:endParaRPr lang="it-IT"/>
        </a:p>
      </dgm:t>
    </dgm:pt>
    <dgm:pt modelId="{8234C2F3-3B04-4F5F-BB86-018D589A1850}" type="pres">
      <dgm:prSet presAssocID="{F75637A0-2F74-4632-9EC4-7B664CDDAE36}" presName="sibTrans" presStyleLbl="sibTrans2D1" presStyleIdx="1" presStyleCnt="2" custLinFactNeighborX="4219" custLinFactNeighborY="23450"/>
      <dgm:spPr/>
      <dgm:t>
        <a:bodyPr/>
        <a:lstStyle/>
        <a:p>
          <a:endParaRPr lang="it-IT"/>
        </a:p>
      </dgm:t>
    </dgm:pt>
    <dgm:pt modelId="{3EF62FEE-40C9-4A64-A3AA-60C560B5C3B8}" type="pres">
      <dgm:prSet presAssocID="{F75637A0-2F74-4632-9EC4-7B664CDDAE36}" presName="connTx" presStyleLbl="sibTrans2D1" presStyleIdx="1" presStyleCnt="2"/>
      <dgm:spPr/>
      <dgm:t>
        <a:bodyPr/>
        <a:lstStyle/>
        <a:p>
          <a:endParaRPr lang="it-IT"/>
        </a:p>
      </dgm:t>
    </dgm:pt>
    <dgm:pt modelId="{599E2A87-8A90-42E5-84A0-6DD4C2E49780}" type="pres">
      <dgm:prSet presAssocID="{060178E8-4B42-4B92-A2FC-0868D7663D53}" presName="composite" presStyleCnt="0"/>
      <dgm:spPr/>
    </dgm:pt>
    <dgm:pt modelId="{A732E98A-6889-414D-BFD4-C96B3A58DB9A}" type="pres">
      <dgm:prSet presAssocID="{060178E8-4B42-4B92-A2FC-0868D7663D53}" presName="parTx" presStyleLbl="node1" presStyleIdx="1" presStyleCnt="3">
        <dgm:presLayoutVars>
          <dgm:chMax val="0"/>
          <dgm:chPref val="0"/>
          <dgm:bulletEnabled val="1"/>
        </dgm:presLayoutVars>
      </dgm:prSet>
      <dgm:spPr/>
      <dgm:t>
        <a:bodyPr/>
        <a:lstStyle/>
        <a:p>
          <a:endParaRPr lang="it-IT"/>
        </a:p>
      </dgm:t>
    </dgm:pt>
    <dgm:pt modelId="{27F41048-BF43-4E4A-8185-CCE8BAD2D477}" type="pres">
      <dgm:prSet presAssocID="{060178E8-4B42-4B92-A2FC-0868D7663D53}" presName="parSh" presStyleLbl="node1" presStyleIdx="2" presStyleCnt="3" custScaleX="136210" custLinFactNeighborX="-2985" custLinFactNeighborY="-97557"/>
      <dgm:spPr/>
      <dgm:t>
        <a:bodyPr/>
        <a:lstStyle/>
        <a:p>
          <a:endParaRPr lang="it-IT"/>
        </a:p>
      </dgm:t>
    </dgm:pt>
    <dgm:pt modelId="{B0DB91B4-10D4-46DB-A67D-CF5CEB6D0060}" type="pres">
      <dgm:prSet presAssocID="{060178E8-4B42-4B92-A2FC-0868D7663D53}" presName="desTx" presStyleLbl="fgAcc1" presStyleIdx="2" presStyleCnt="3" custScaleX="135861" custScaleY="92293" custLinFactNeighborX="-24837" custLinFactNeighborY="-12128">
        <dgm:presLayoutVars>
          <dgm:bulletEnabled val="1"/>
        </dgm:presLayoutVars>
      </dgm:prSet>
      <dgm:spPr/>
      <dgm:t>
        <a:bodyPr/>
        <a:lstStyle/>
        <a:p>
          <a:endParaRPr lang="it-IT"/>
        </a:p>
      </dgm:t>
    </dgm:pt>
  </dgm:ptLst>
  <dgm:cxnLst>
    <dgm:cxn modelId="{559DF21D-D0AB-4928-98BA-11DE5AFA1C45}" srcId="{060178E8-4B42-4B92-A2FC-0868D7663D53}" destId="{4F03DE34-A9D3-49A5-898E-BAA0B2B1804A}" srcOrd="2" destOrd="0" parTransId="{BD3B7C25-6323-49C6-8C3D-E0D54DC23123}" sibTransId="{D24DA673-0ECA-43F0-95A5-D2B0A5F80A62}"/>
    <dgm:cxn modelId="{22665714-7CCF-4CB7-AB5A-2337B672E20E}" type="presOf" srcId="{DB2EE5F6-9B03-4040-A037-3218356EDA60}" destId="{43275F22-68F6-4539-84E6-6D626BAFCF1F}" srcOrd="0" destOrd="0" presId="urn:microsoft.com/office/officeart/2005/8/layout/process3"/>
    <dgm:cxn modelId="{BD3C0127-D093-470D-B538-544E7542BD3C}" type="presOf" srcId="{200C6E84-35AE-4FC7-8A35-BE32ACF27518}" destId="{1B0F21FB-1F88-4AEC-8325-CCCE5354103D}" srcOrd="0" destOrd="1" presId="urn:microsoft.com/office/officeart/2005/8/layout/process3"/>
    <dgm:cxn modelId="{0D51BD29-CB27-4E9E-950E-F342042BA8B0}" srcId="{060178E8-4B42-4B92-A2FC-0868D7663D53}" destId="{60A8788D-BA43-4DDA-A81C-75351AAB4375}" srcOrd="1" destOrd="0" parTransId="{A965514F-D691-48EA-BF40-CCE38260001F}" sibTransId="{CFC9CD80-B845-45A1-828E-0E860088872E}"/>
    <dgm:cxn modelId="{85F36BAA-17AA-4496-845C-F8907FFFB8F4}" srcId="{0147B52B-30CB-445F-ADEE-1ABEE96744B0}" destId="{8362F66D-5899-47FC-A38A-A8D3B0741625}" srcOrd="0" destOrd="0" parTransId="{EB97CB61-E02C-479F-9A99-14CF438B480E}" sibTransId="{BDC4A4E8-35A4-477D-9D9D-C14F8BC4F7EB}"/>
    <dgm:cxn modelId="{52EBEC15-9E6C-407D-9CDD-978752E8453C}" type="presOf" srcId="{54EBD710-145E-42FB-84B5-9B5742BEA6CE}" destId="{23BC4CD3-E74F-4685-B93D-E53BE37C5E62}" srcOrd="1" destOrd="0" presId="urn:microsoft.com/office/officeart/2005/8/layout/process3"/>
    <dgm:cxn modelId="{941FCD3E-04AC-424B-9AEB-3C92B9CDD165}" type="presOf" srcId="{4F03DE34-A9D3-49A5-898E-BAA0B2B1804A}" destId="{B0DB91B4-10D4-46DB-A67D-CF5CEB6D0060}" srcOrd="0" destOrd="2" presId="urn:microsoft.com/office/officeart/2005/8/layout/process3"/>
    <dgm:cxn modelId="{DDC3C173-E356-404B-9B97-6D8F4C2AA855}" srcId="{54EBD710-145E-42FB-84B5-9B5742BEA6CE}" destId="{29F57515-076D-498A-AA42-C7181D742237}" srcOrd="2" destOrd="0" parTransId="{B0508F55-A0F1-4369-957D-78B15AF53304}" sibTransId="{48A0EC5B-E88A-4064-AB0A-DEBC788A06EE}"/>
    <dgm:cxn modelId="{B03459AE-C200-43EB-9E0A-0E161B28847B}" srcId="{0147B52B-30CB-445F-ADEE-1ABEE96744B0}" destId="{200C6E84-35AE-4FC7-8A35-BE32ACF27518}" srcOrd="1" destOrd="0" parTransId="{D40BACF8-76AE-49F3-82F7-711FB7E0E20F}" sibTransId="{A8046AAA-A1F5-4D39-B6AB-35087B2C6BA9}"/>
    <dgm:cxn modelId="{CA0601AE-324E-4E6B-852C-485D4F192278}" srcId="{54EBD710-145E-42FB-84B5-9B5742BEA6CE}" destId="{56C2AE4E-17F4-48FC-9AFA-89D4FC03592A}" srcOrd="0" destOrd="0" parTransId="{D2EC594C-59DC-4E98-8997-A2B4145E9326}" sibTransId="{A59DFC8F-EEDB-45BA-A0B0-EDFEC8828BF3}"/>
    <dgm:cxn modelId="{807A41A3-D81D-4307-AD79-6667BADF4A00}" type="presOf" srcId="{F75637A0-2F74-4632-9EC4-7B664CDDAE36}" destId="{3EF62FEE-40C9-4A64-A3AA-60C560B5C3B8}" srcOrd="1" destOrd="0" presId="urn:microsoft.com/office/officeart/2005/8/layout/process3"/>
    <dgm:cxn modelId="{E28697BC-009D-43E3-B1DB-BAE097BD00B8}" type="presOf" srcId="{F75637A0-2F74-4632-9EC4-7B664CDDAE36}" destId="{8234C2F3-3B04-4F5F-BB86-018D589A1850}" srcOrd="0" destOrd="0" presId="urn:microsoft.com/office/officeart/2005/8/layout/process3"/>
    <dgm:cxn modelId="{8B1D77FE-1DD4-440D-9761-BBB513543D10}" type="presOf" srcId="{8362F66D-5899-47FC-A38A-A8D3B0741625}" destId="{1B0F21FB-1F88-4AEC-8325-CCCE5354103D}" srcOrd="0" destOrd="0" presId="urn:microsoft.com/office/officeart/2005/8/layout/process3"/>
    <dgm:cxn modelId="{247C25A9-A08C-4760-8275-C0F71E208B38}" type="presOf" srcId="{54EBD710-145E-42FB-84B5-9B5742BEA6CE}" destId="{FCF830FA-8CD4-4224-9B3F-06B6E50C359C}" srcOrd="0" destOrd="0" presId="urn:microsoft.com/office/officeart/2005/8/layout/process3"/>
    <dgm:cxn modelId="{49B71445-A00D-4622-B243-F214538D0D33}" type="presOf" srcId="{60A8788D-BA43-4DDA-A81C-75351AAB4375}" destId="{B0DB91B4-10D4-46DB-A67D-CF5CEB6D0060}" srcOrd="0" destOrd="1" presId="urn:microsoft.com/office/officeart/2005/8/layout/process3"/>
    <dgm:cxn modelId="{5A9ED8F6-1696-44B6-9E24-1CEDA45931AB}" type="presOf" srcId="{2997FCA6-8C55-483A-8B4E-F7DBF9EA9901}" destId="{14A190AC-AA4D-4D0B-B6A6-63D48F6E77CF}" srcOrd="0" destOrd="0" presId="urn:microsoft.com/office/officeart/2005/8/layout/process3"/>
    <dgm:cxn modelId="{1163A835-337F-475A-8FE5-9BC7BB1FF881}" type="presOf" srcId="{060178E8-4B42-4B92-A2FC-0868D7663D53}" destId="{27F41048-BF43-4E4A-8185-CCE8BAD2D477}" srcOrd="1" destOrd="0" presId="urn:microsoft.com/office/officeart/2005/8/layout/process3"/>
    <dgm:cxn modelId="{942C1287-87AA-491C-AB49-C22EA3590587}" type="presOf" srcId="{DB2EE5F6-9B03-4040-A037-3218356EDA60}" destId="{AE8E0298-4389-4228-B79A-AA7B7B756158}" srcOrd="1" destOrd="0" presId="urn:microsoft.com/office/officeart/2005/8/layout/process3"/>
    <dgm:cxn modelId="{7F244E05-E986-4ED4-B90F-4A721B8CDB4C}" type="presOf" srcId="{0147B52B-30CB-445F-ADEE-1ABEE96744B0}" destId="{12938368-E244-46CE-BAC0-88F387FC75F3}" srcOrd="1" destOrd="0" presId="urn:microsoft.com/office/officeart/2005/8/layout/process3"/>
    <dgm:cxn modelId="{87EE2584-8D97-4562-A9F3-40F81E653F7E}" type="presOf" srcId="{0147B52B-30CB-445F-ADEE-1ABEE96744B0}" destId="{FA3FD9DC-D347-42DB-8A9C-316A339E7EA2}" srcOrd="0" destOrd="0" presId="urn:microsoft.com/office/officeart/2005/8/layout/process3"/>
    <dgm:cxn modelId="{57AFEA66-E84B-465C-998D-BE4F5053CCE7}" srcId="{54EBD710-145E-42FB-84B5-9B5742BEA6CE}" destId="{F46BBEF2-5E23-4D5A-8CF3-D561A4361056}" srcOrd="1" destOrd="0" parTransId="{19C5A6F0-C270-4440-BF7C-6D482215207C}" sibTransId="{FFE49C6E-F909-4457-8DA5-CDBB547EAAD7}"/>
    <dgm:cxn modelId="{BA8F25E8-AD6C-4299-AAF1-DA7C4D7EA14D}" srcId="{0147B52B-30CB-445F-ADEE-1ABEE96744B0}" destId="{57160513-4ADB-4F22-9037-A15AC1F32211}" srcOrd="2" destOrd="0" parTransId="{682DAEDD-DE14-46D0-9870-130601D4BD7C}" sibTransId="{EE70EA09-F278-4AB6-8F01-7B1294AA511E}"/>
    <dgm:cxn modelId="{6BDD94A4-B7E1-4032-AA4D-8B6169AD35A9}" srcId="{2997FCA6-8C55-483A-8B4E-F7DBF9EA9901}" destId="{060178E8-4B42-4B92-A2FC-0868D7663D53}" srcOrd="2" destOrd="0" parTransId="{A3DCA9C4-64DA-4536-B49A-247FCACA954F}" sibTransId="{672ECF94-8A3C-4674-A749-91188BBD80E1}"/>
    <dgm:cxn modelId="{BD51369B-B0D2-46D3-9C10-C5C9F1DB8867}" type="presOf" srcId="{56C2AE4E-17F4-48FC-9AFA-89D4FC03592A}" destId="{D0EE567B-6FA9-4003-9692-8E4C39C6C29D}" srcOrd="0" destOrd="0" presId="urn:microsoft.com/office/officeart/2005/8/layout/process3"/>
    <dgm:cxn modelId="{66D6230C-08FD-4D09-8EFC-6CECD6ACB999}" type="presOf" srcId="{F46BBEF2-5E23-4D5A-8CF3-D561A4361056}" destId="{D0EE567B-6FA9-4003-9692-8E4C39C6C29D}" srcOrd="0" destOrd="1" presId="urn:microsoft.com/office/officeart/2005/8/layout/process3"/>
    <dgm:cxn modelId="{5168BCEC-39BF-446B-ADEB-EE26FED56C7C}" srcId="{2997FCA6-8C55-483A-8B4E-F7DBF9EA9901}" destId="{54EBD710-145E-42FB-84B5-9B5742BEA6CE}" srcOrd="1" destOrd="0" parTransId="{E712D8EB-9885-4453-A7C6-508E385EEC75}" sibTransId="{F75637A0-2F74-4632-9EC4-7B664CDDAE36}"/>
    <dgm:cxn modelId="{A8D09E02-C732-4C08-BD34-045ACA5544C1}" srcId="{060178E8-4B42-4B92-A2FC-0868D7663D53}" destId="{9E19CC02-0756-464C-879C-59E10A0DA32A}" srcOrd="0" destOrd="0" parTransId="{F3BB5939-CD98-4DA6-80A2-7320976529FF}" sibTransId="{73A30D15-0B57-43CD-B99D-2C6E8B17DED0}"/>
    <dgm:cxn modelId="{390EFDAF-8955-406C-AFB0-C56249208EF8}" type="presOf" srcId="{57160513-4ADB-4F22-9037-A15AC1F32211}" destId="{1B0F21FB-1F88-4AEC-8325-CCCE5354103D}" srcOrd="0" destOrd="2" presId="urn:microsoft.com/office/officeart/2005/8/layout/process3"/>
    <dgm:cxn modelId="{F65ED350-4A4C-473A-8DCE-5B37EADCFBBA}" type="presOf" srcId="{060178E8-4B42-4B92-A2FC-0868D7663D53}" destId="{A732E98A-6889-414D-BFD4-C96B3A58DB9A}" srcOrd="0" destOrd="0" presId="urn:microsoft.com/office/officeart/2005/8/layout/process3"/>
    <dgm:cxn modelId="{73BEF25F-1204-43A5-B094-12C45801BBC1}" type="presOf" srcId="{29F57515-076D-498A-AA42-C7181D742237}" destId="{D0EE567B-6FA9-4003-9692-8E4C39C6C29D}" srcOrd="0" destOrd="2" presId="urn:microsoft.com/office/officeart/2005/8/layout/process3"/>
    <dgm:cxn modelId="{6951B16E-D75A-4F1D-ADC2-396FA6554F45}" srcId="{2997FCA6-8C55-483A-8B4E-F7DBF9EA9901}" destId="{0147B52B-30CB-445F-ADEE-1ABEE96744B0}" srcOrd="0" destOrd="0" parTransId="{5AC8A1F3-9CA8-4AC7-BF43-DA0D5A12CCDE}" sibTransId="{DB2EE5F6-9B03-4040-A037-3218356EDA60}"/>
    <dgm:cxn modelId="{41AADC20-395A-4580-9BD9-8E0A9E2D2A91}" type="presOf" srcId="{9E19CC02-0756-464C-879C-59E10A0DA32A}" destId="{B0DB91B4-10D4-46DB-A67D-CF5CEB6D0060}" srcOrd="0" destOrd="0" presId="urn:microsoft.com/office/officeart/2005/8/layout/process3"/>
    <dgm:cxn modelId="{4E5CB6FF-E355-421A-8E95-32BC4296592B}" type="presParOf" srcId="{14A190AC-AA4D-4D0B-B6A6-63D48F6E77CF}" destId="{97ECE719-A630-422C-AC5D-A6B9C2D045FC}" srcOrd="0" destOrd="0" presId="urn:microsoft.com/office/officeart/2005/8/layout/process3"/>
    <dgm:cxn modelId="{B54A086C-4AD4-4BEB-8C5E-18EC4B81CB43}" type="presParOf" srcId="{97ECE719-A630-422C-AC5D-A6B9C2D045FC}" destId="{FA3FD9DC-D347-42DB-8A9C-316A339E7EA2}" srcOrd="0" destOrd="0" presId="urn:microsoft.com/office/officeart/2005/8/layout/process3"/>
    <dgm:cxn modelId="{8091F9D6-9A5F-4BC8-8FA3-EAFD197CBAEB}" type="presParOf" srcId="{97ECE719-A630-422C-AC5D-A6B9C2D045FC}" destId="{12938368-E244-46CE-BAC0-88F387FC75F3}" srcOrd="1" destOrd="0" presId="urn:microsoft.com/office/officeart/2005/8/layout/process3"/>
    <dgm:cxn modelId="{2312E0B5-B436-431C-968C-F17B660A6C18}" type="presParOf" srcId="{97ECE719-A630-422C-AC5D-A6B9C2D045FC}" destId="{1B0F21FB-1F88-4AEC-8325-CCCE5354103D}" srcOrd="2" destOrd="0" presId="urn:microsoft.com/office/officeart/2005/8/layout/process3"/>
    <dgm:cxn modelId="{56596C9E-E51C-4384-B2A7-EF5095E411F5}" type="presParOf" srcId="{14A190AC-AA4D-4D0B-B6A6-63D48F6E77CF}" destId="{43275F22-68F6-4539-84E6-6D626BAFCF1F}" srcOrd="1" destOrd="0" presId="urn:microsoft.com/office/officeart/2005/8/layout/process3"/>
    <dgm:cxn modelId="{2A663AE2-85C8-438D-862F-DF9BDAB4D198}" type="presParOf" srcId="{43275F22-68F6-4539-84E6-6D626BAFCF1F}" destId="{AE8E0298-4389-4228-B79A-AA7B7B756158}" srcOrd="0" destOrd="0" presId="urn:microsoft.com/office/officeart/2005/8/layout/process3"/>
    <dgm:cxn modelId="{428341ED-7CB5-4CEE-9331-14A0EB4EC70F}" type="presParOf" srcId="{14A190AC-AA4D-4D0B-B6A6-63D48F6E77CF}" destId="{3424C303-B4EB-4727-B7EF-AAC71D9A8BB0}" srcOrd="2" destOrd="0" presId="urn:microsoft.com/office/officeart/2005/8/layout/process3"/>
    <dgm:cxn modelId="{65F5A7CC-8705-4C97-8F01-1D38FF615F6D}" type="presParOf" srcId="{3424C303-B4EB-4727-B7EF-AAC71D9A8BB0}" destId="{FCF830FA-8CD4-4224-9B3F-06B6E50C359C}" srcOrd="0" destOrd="0" presId="urn:microsoft.com/office/officeart/2005/8/layout/process3"/>
    <dgm:cxn modelId="{DA138F53-AA9E-4761-A259-D3D55BFC7A00}" type="presParOf" srcId="{3424C303-B4EB-4727-B7EF-AAC71D9A8BB0}" destId="{23BC4CD3-E74F-4685-B93D-E53BE37C5E62}" srcOrd="1" destOrd="0" presId="urn:microsoft.com/office/officeart/2005/8/layout/process3"/>
    <dgm:cxn modelId="{DED3EFF2-375D-4C98-8046-4612DD4BC07B}" type="presParOf" srcId="{3424C303-B4EB-4727-B7EF-AAC71D9A8BB0}" destId="{D0EE567B-6FA9-4003-9692-8E4C39C6C29D}" srcOrd="2" destOrd="0" presId="urn:microsoft.com/office/officeart/2005/8/layout/process3"/>
    <dgm:cxn modelId="{A5AF85DE-298C-4BC3-A911-28FEABC64EF0}" type="presParOf" srcId="{14A190AC-AA4D-4D0B-B6A6-63D48F6E77CF}" destId="{8234C2F3-3B04-4F5F-BB86-018D589A1850}" srcOrd="3" destOrd="0" presId="urn:microsoft.com/office/officeart/2005/8/layout/process3"/>
    <dgm:cxn modelId="{501911AB-0065-4519-9C6F-C30D04A52B68}" type="presParOf" srcId="{8234C2F3-3B04-4F5F-BB86-018D589A1850}" destId="{3EF62FEE-40C9-4A64-A3AA-60C560B5C3B8}" srcOrd="0" destOrd="0" presId="urn:microsoft.com/office/officeart/2005/8/layout/process3"/>
    <dgm:cxn modelId="{179A7864-59C9-4370-B6AA-88074BD33BC1}" type="presParOf" srcId="{14A190AC-AA4D-4D0B-B6A6-63D48F6E77CF}" destId="{599E2A87-8A90-42E5-84A0-6DD4C2E49780}" srcOrd="4" destOrd="0" presId="urn:microsoft.com/office/officeart/2005/8/layout/process3"/>
    <dgm:cxn modelId="{5114E263-5285-41E2-8CB5-F6980F9261A0}" type="presParOf" srcId="{599E2A87-8A90-42E5-84A0-6DD4C2E49780}" destId="{A732E98A-6889-414D-BFD4-C96B3A58DB9A}" srcOrd="0" destOrd="0" presId="urn:microsoft.com/office/officeart/2005/8/layout/process3"/>
    <dgm:cxn modelId="{DCD1F5C7-7B23-427A-B9F9-8AA675D28F63}" type="presParOf" srcId="{599E2A87-8A90-42E5-84A0-6DD4C2E49780}" destId="{27F41048-BF43-4E4A-8185-CCE8BAD2D477}" srcOrd="1" destOrd="0" presId="urn:microsoft.com/office/officeart/2005/8/layout/process3"/>
    <dgm:cxn modelId="{606550AC-017B-472D-8604-2B3EBB7A48F9}" type="presParOf" srcId="{599E2A87-8A90-42E5-84A0-6DD4C2E49780}" destId="{B0DB91B4-10D4-46DB-A67D-CF5CEB6D0060}"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A179244-2515-468B-9F8F-02A1EA550C9C}" type="doc">
      <dgm:prSet loTypeId="urn:microsoft.com/office/officeart/2009/3/layout/CircleRelationship" loCatId="relationship" qsTypeId="urn:microsoft.com/office/officeart/2005/8/quickstyle/simple1" qsCatId="simple" csTypeId="urn:microsoft.com/office/officeart/2005/8/colors/colorful2" csCatId="colorful" phldr="1"/>
      <dgm:spPr/>
      <dgm:t>
        <a:bodyPr/>
        <a:lstStyle/>
        <a:p>
          <a:endParaRPr lang="it-IT"/>
        </a:p>
      </dgm:t>
    </dgm:pt>
    <dgm:pt modelId="{64EAE27B-2C97-4911-A4B4-A608D839C54D}">
      <dgm:prSet phldrT="[Testo]" custT="1"/>
      <dgm:spPr>
        <a:solidFill>
          <a:schemeClr val="accent1">
            <a:hueOff val="0"/>
            <a:satOff val="0"/>
            <a:lumOff val="0"/>
            <a:alpha val="50000"/>
          </a:schemeClr>
        </a:solidFill>
      </dgm:spPr>
      <dgm:t>
        <a:bodyPr/>
        <a:lstStyle/>
        <a:p>
          <a:r>
            <a:rPr lang="it-IT" sz="2800" dirty="0"/>
            <a:t>Piattaforma</a:t>
          </a:r>
        </a:p>
        <a:p>
          <a:endParaRPr lang="it-IT" sz="1100" dirty="0"/>
        </a:p>
      </dgm:t>
    </dgm:pt>
    <dgm:pt modelId="{A83B360D-B74C-4667-985D-C08824CA5415}" type="parTrans" cxnId="{F76DE415-1243-42B1-8C9A-2543A9E7BCD3}">
      <dgm:prSet/>
      <dgm:spPr/>
      <dgm:t>
        <a:bodyPr/>
        <a:lstStyle/>
        <a:p>
          <a:endParaRPr lang="it-IT"/>
        </a:p>
      </dgm:t>
    </dgm:pt>
    <dgm:pt modelId="{F551C701-C5EC-4AE6-AEFE-6E45FD716C4C}" type="sibTrans" cxnId="{F76DE415-1243-42B1-8C9A-2543A9E7BCD3}">
      <dgm:prSet/>
      <dgm:spPr/>
      <dgm:t>
        <a:bodyPr/>
        <a:lstStyle/>
        <a:p>
          <a:endParaRPr lang="it-IT"/>
        </a:p>
      </dgm:t>
    </dgm:pt>
    <dgm:pt modelId="{3585C2A3-656C-4B7D-B944-626093640D0E}">
      <dgm:prSet phldrT="[Testo]" custT="1"/>
      <dgm:spPr/>
      <dgm:t>
        <a:bodyPr/>
        <a:lstStyle/>
        <a:p>
          <a:r>
            <a:rPr lang="it-IT" sz="1400" dirty="0"/>
            <a:t>Relazione  e comunicazione didattico-educativa</a:t>
          </a:r>
        </a:p>
      </dgm:t>
    </dgm:pt>
    <dgm:pt modelId="{9B8B93A5-A683-48C9-9AAE-D5643F8CF0E2}" type="parTrans" cxnId="{DF77E1D4-A3A4-4A63-BE60-5952F460C48D}">
      <dgm:prSet/>
      <dgm:spPr/>
      <dgm:t>
        <a:bodyPr/>
        <a:lstStyle/>
        <a:p>
          <a:endParaRPr lang="it-IT"/>
        </a:p>
      </dgm:t>
    </dgm:pt>
    <dgm:pt modelId="{7D0BEF4E-2B2D-4BAE-BD26-457ED639ED3A}" type="sibTrans" cxnId="{DF77E1D4-A3A4-4A63-BE60-5952F460C48D}">
      <dgm:prSet/>
      <dgm:spPr/>
      <dgm:t>
        <a:bodyPr/>
        <a:lstStyle/>
        <a:p>
          <a:endParaRPr lang="it-IT"/>
        </a:p>
      </dgm:t>
    </dgm:pt>
    <dgm:pt modelId="{F8E2B680-CDF3-4D4E-B851-D0AE0612D31C}">
      <dgm:prSet phldrT="[Testo]" custT="1"/>
      <dgm:spPr/>
      <dgm:t>
        <a:bodyPr/>
        <a:lstStyle/>
        <a:p>
          <a:r>
            <a:rPr lang="it-IT" sz="1600" dirty="0"/>
            <a:t>   </a:t>
          </a:r>
        </a:p>
      </dgm:t>
    </dgm:pt>
    <dgm:pt modelId="{93359E21-0B4E-4355-8355-2F0C2A834DF1}" type="parTrans" cxnId="{5DCB8FBE-88FA-423F-B57F-2B20E147C132}">
      <dgm:prSet/>
      <dgm:spPr/>
      <dgm:t>
        <a:bodyPr/>
        <a:lstStyle/>
        <a:p>
          <a:endParaRPr lang="it-IT"/>
        </a:p>
      </dgm:t>
    </dgm:pt>
    <dgm:pt modelId="{2E934C32-8F10-464D-B3CA-A33779B03C7F}" type="sibTrans" cxnId="{5DCB8FBE-88FA-423F-B57F-2B20E147C132}">
      <dgm:prSet/>
      <dgm:spPr/>
      <dgm:t>
        <a:bodyPr/>
        <a:lstStyle/>
        <a:p>
          <a:endParaRPr lang="it-IT"/>
        </a:p>
      </dgm:t>
    </dgm:pt>
    <dgm:pt modelId="{2EA40683-7692-42F5-8CA3-B3D53204B92D}" type="pres">
      <dgm:prSet presAssocID="{FA179244-2515-468B-9F8F-02A1EA550C9C}" presName="Name0" presStyleCnt="0">
        <dgm:presLayoutVars>
          <dgm:chMax val="1"/>
          <dgm:chPref val="1"/>
        </dgm:presLayoutVars>
      </dgm:prSet>
      <dgm:spPr/>
      <dgm:t>
        <a:bodyPr/>
        <a:lstStyle/>
        <a:p>
          <a:endParaRPr lang="it-IT"/>
        </a:p>
      </dgm:t>
    </dgm:pt>
    <dgm:pt modelId="{199A2AD6-E864-4801-B633-25735CF5E54C}" type="pres">
      <dgm:prSet presAssocID="{64EAE27B-2C97-4911-A4B4-A608D839C54D}" presName="Parent" presStyleLbl="node0" presStyleIdx="0" presStyleCnt="1">
        <dgm:presLayoutVars>
          <dgm:chMax val="5"/>
          <dgm:chPref val="5"/>
        </dgm:presLayoutVars>
      </dgm:prSet>
      <dgm:spPr/>
      <dgm:t>
        <a:bodyPr/>
        <a:lstStyle/>
        <a:p>
          <a:endParaRPr lang="it-IT"/>
        </a:p>
      </dgm:t>
    </dgm:pt>
    <dgm:pt modelId="{70C6BB03-F3CE-4241-95C0-F8CCA2A18F54}" type="pres">
      <dgm:prSet presAssocID="{64EAE27B-2C97-4911-A4B4-A608D839C54D}" presName="Accent1" presStyleLbl="node1" presStyleIdx="0" presStyleCnt="13"/>
      <dgm:spPr/>
    </dgm:pt>
    <dgm:pt modelId="{24C8D520-4568-47BC-B6E2-A84867145164}" type="pres">
      <dgm:prSet presAssocID="{64EAE27B-2C97-4911-A4B4-A608D839C54D}" presName="Accent2" presStyleLbl="node1" presStyleIdx="1" presStyleCnt="13"/>
      <dgm:spPr/>
    </dgm:pt>
    <dgm:pt modelId="{DD93C7C8-AC63-4C52-8B5C-F4370C0548DC}" type="pres">
      <dgm:prSet presAssocID="{64EAE27B-2C97-4911-A4B4-A608D839C54D}" presName="Accent3" presStyleLbl="node1" presStyleIdx="2" presStyleCnt="13"/>
      <dgm:spPr/>
    </dgm:pt>
    <dgm:pt modelId="{D5697454-74C9-4395-962D-2DCB251B3F1B}" type="pres">
      <dgm:prSet presAssocID="{64EAE27B-2C97-4911-A4B4-A608D839C54D}" presName="Accent4" presStyleLbl="node1" presStyleIdx="3" presStyleCnt="13"/>
      <dgm:spPr/>
    </dgm:pt>
    <dgm:pt modelId="{CA509FFD-60DE-43DD-8F27-39AF8E360024}" type="pres">
      <dgm:prSet presAssocID="{64EAE27B-2C97-4911-A4B4-A608D839C54D}" presName="Accent5" presStyleLbl="node1" presStyleIdx="4" presStyleCnt="13"/>
      <dgm:spPr/>
    </dgm:pt>
    <dgm:pt modelId="{51CEF5EB-B8C0-470B-83C0-4241E5621930}" type="pres">
      <dgm:prSet presAssocID="{64EAE27B-2C97-4911-A4B4-A608D839C54D}" presName="Accent6" presStyleLbl="node1" presStyleIdx="5" presStyleCnt="13"/>
      <dgm:spPr/>
    </dgm:pt>
    <dgm:pt modelId="{FC013209-54A9-454F-8DA7-C3BD236035D0}" type="pres">
      <dgm:prSet presAssocID="{3585C2A3-656C-4B7D-B944-626093640D0E}" presName="Child1" presStyleLbl="node1" presStyleIdx="6" presStyleCnt="13">
        <dgm:presLayoutVars>
          <dgm:chMax val="0"/>
          <dgm:chPref val="0"/>
        </dgm:presLayoutVars>
      </dgm:prSet>
      <dgm:spPr/>
      <dgm:t>
        <a:bodyPr/>
        <a:lstStyle/>
        <a:p>
          <a:endParaRPr lang="it-IT"/>
        </a:p>
      </dgm:t>
    </dgm:pt>
    <dgm:pt modelId="{0DF3BB67-76AE-4C1A-81AA-D6545D3A4271}" type="pres">
      <dgm:prSet presAssocID="{3585C2A3-656C-4B7D-B944-626093640D0E}" presName="Accent7" presStyleCnt="0"/>
      <dgm:spPr/>
    </dgm:pt>
    <dgm:pt modelId="{2C16ADCD-1876-4059-A559-7905B2E32852}" type="pres">
      <dgm:prSet presAssocID="{3585C2A3-656C-4B7D-B944-626093640D0E}" presName="AccentHold1" presStyleLbl="node1" presStyleIdx="7" presStyleCnt="13"/>
      <dgm:spPr/>
    </dgm:pt>
    <dgm:pt modelId="{8C26D0EB-0EFF-4F4D-9D9D-7732B5698154}" type="pres">
      <dgm:prSet presAssocID="{3585C2A3-656C-4B7D-B944-626093640D0E}" presName="Accent8" presStyleCnt="0"/>
      <dgm:spPr/>
    </dgm:pt>
    <dgm:pt modelId="{A7874D81-D6C5-49C2-8C11-2876615EFDF7}" type="pres">
      <dgm:prSet presAssocID="{3585C2A3-656C-4B7D-B944-626093640D0E}" presName="AccentHold2" presStyleLbl="node1" presStyleIdx="8" presStyleCnt="13"/>
      <dgm:spPr/>
    </dgm:pt>
    <dgm:pt modelId="{DD430BA6-3FE0-4FE0-A537-B04B65892404}" type="pres">
      <dgm:prSet presAssocID="{F8E2B680-CDF3-4D4E-B851-D0AE0612D31C}" presName="Child2" presStyleLbl="node1" presStyleIdx="9" presStyleCnt="13" custScaleX="115696" custScaleY="117726">
        <dgm:presLayoutVars>
          <dgm:chMax val="0"/>
          <dgm:chPref val="0"/>
        </dgm:presLayoutVars>
      </dgm:prSet>
      <dgm:spPr/>
      <dgm:t>
        <a:bodyPr/>
        <a:lstStyle/>
        <a:p>
          <a:endParaRPr lang="it-IT"/>
        </a:p>
      </dgm:t>
    </dgm:pt>
    <dgm:pt modelId="{87D1B6DE-438C-4340-BCB9-B8D44235DED4}" type="pres">
      <dgm:prSet presAssocID="{F8E2B680-CDF3-4D4E-B851-D0AE0612D31C}" presName="Accent9" presStyleCnt="0"/>
      <dgm:spPr/>
    </dgm:pt>
    <dgm:pt modelId="{2EDB7C0B-E3D5-4CA0-9F38-74965DA9098B}" type="pres">
      <dgm:prSet presAssocID="{F8E2B680-CDF3-4D4E-B851-D0AE0612D31C}" presName="AccentHold1" presStyleLbl="node1" presStyleIdx="10" presStyleCnt="13"/>
      <dgm:spPr/>
    </dgm:pt>
    <dgm:pt modelId="{F1519624-6197-432E-8E11-12B6C6CACBE6}" type="pres">
      <dgm:prSet presAssocID="{F8E2B680-CDF3-4D4E-B851-D0AE0612D31C}" presName="Accent10" presStyleCnt="0"/>
      <dgm:spPr/>
    </dgm:pt>
    <dgm:pt modelId="{932D3268-5BE8-40EB-80D5-46A45A3AAC96}" type="pres">
      <dgm:prSet presAssocID="{F8E2B680-CDF3-4D4E-B851-D0AE0612D31C}" presName="AccentHold2" presStyleLbl="node1" presStyleIdx="11" presStyleCnt="13"/>
      <dgm:spPr/>
    </dgm:pt>
    <dgm:pt modelId="{62EA1698-6127-49D5-879C-34E2B2219693}" type="pres">
      <dgm:prSet presAssocID="{F8E2B680-CDF3-4D4E-B851-D0AE0612D31C}" presName="Accent11" presStyleCnt="0"/>
      <dgm:spPr/>
    </dgm:pt>
    <dgm:pt modelId="{C1085D1C-69EF-43FC-949E-528C4BF75D8F}" type="pres">
      <dgm:prSet presAssocID="{F8E2B680-CDF3-4D4E-B851-D0AE0612D31C}" presName="AccentHold3" presStyleLbl="node1" presStyleIdx="12" presStyleCnt="13"/>
      <dgm:spPr/>
    </dgm:pt>
  </dgm:ptLst>
  <dgm:cxnLst>
    <dgm:cxn modelId="{DF77E1D4-A3A4-4A63-BE60-5952F460C48D}" srcId="{64EAE27B-2C97-4911-A4B4-A608D839C54D}" destId="{3585C2A3-656C-4B7D-B944-626093640D0E}" srcOrd="0" destOrd="0" parTransId="{9B8B93A5-A683-48C9-9AAE-D5643F8CF0E2}" sibTransId="{7D0BEF4E-2B2D-4BAE-BD26-457ED639ED3A}"/>
    <dgm:cxn modelId="{F76DE415-1243-42B1-8C9A-2543A9E7BCD3}" srcId="{FA179244-2515-468B-9F8F-02A1EA550C9C}" destId="{64EAE27B-2C97-4911-A4B4-A608D839C54D}" srcOrd="0" destOrd="0" parTransId="{A83B360D-B74C-4667-985D-C08824CA5415}" sibTransId="{F551C701-C5EC-4AE6-AEFE-6E45FD716C4C}"/>
    <dgm:cxn modelId="{49786F21-3665-415F-8985-F72B8180B5E0}" type="presOf" srcId="{3585C2A3-656C-4B7D-B944-626093640D0E}" destId="{FC013209-54A9-454F-8DA7-C3BD236035D0}" srcOrd="0" destOrd="0" presId="urn:microsoft.com/office/officeart/2009/3/layout/CircleRelationship"/>
    <dgm:cxn modelId="{5DCB8FBE-88FA-423F-B57F-2B20E147C132}" srcId="{64EAE27B-2C97-4911-A4B4-A608D839C54D}" destId="{F8E2B680-CDF3-4D4E-B851-D0AE0612D31C}" srcOrd="1" destOrd="0" parTransId="{93359E21-0B4E-4355-8355-2F0C2A834DF1}" sibTransId="{2E934C32-8F10-464D-B3CA-A33779B03C7F}"/>
    <dgm:cxn modelId="{9D5CB49B-1DDD-4258-9051-1237D9E2EDC8}" type="presOf" srcId="{FA179244-2515-468B-9F8F-02A1EA550C9C}" destId="{2EA40683-7692-42F5-8CA3-B3D53204B92D}" srcOrd="0" destOrd="0" presId="urn:microsoft.com/office/officeart/2009/3/layout/CircleRelationship"/>
    <dgm:cxn modelId="{D3B7F891-CAEF-4060-B0F4-6B14BC5EB055}" type="presOf" srcId="{F8E2B680-CDF3-4D4E-B851-D0AE0612D31C}" destId="{DD430BA6-3FE0-4FE0-A537-B04B65892404}" srcOrd="0" destOrd="0" presId="urn:microsoft.com/office/officeart/2009/3/layout/CircleRelationship"/>
    <dgm:cxn modelId="{AAE88178-F248-4963-BB96-715F4D9F4804}" type="presOf" srcId="{64EAE27B-2C97-4911-A4B4-A608D839C54D}" destId="{199A2AD6-E864-4801-B633-25735CF5E54C}" srcOrd="0" destOrd="0" presId="urn:microsoft.com/office/officeart/2009/3/layout/CircleRelationship"/>
    <dgm:cxn modelId="{DB211286-60ED-4C46-9F13-F92631A005D6}" type="presParOf" srcId="{2EA40683-7692-42F5-8CA3-B3D53204B92D}" destId="{199A2AD6-E864-4801-B633-25735CF5E54C}" srcOrd="0" destOrd="0" presId="urn:microsoft.com/office/officeart/2009/3/layout/CircleRelationship"/>
    <dgm:cxn modelId="{9CFF01D1-094C-4F52-9873-D7430D4F4A04}" type="presParOf" srcId="{2EA40683-7692-42F5-8CA3-B3D53204B92D}" destId="{70C6BB03-F3CE-4241-95C0-F8CCA2A18F54}" srcOrd="1" destOrd="0" presId="urn:microsoft.com/office/officeart/2009/3/layout/CircleRelationship"/>
    <dgm:cxn modelId="{F97DC79A-C754-4C6D-8CFD-965F5F3AF6F6}" type="presParOf" srcId="{2EA40683-7692-42F5-8CA3-B3D53204B92D}" destId="{24C8D520-4568-47BC-B6E2-A84867145164}" srcOrd="2" destOrd="0" presId="urn:microsoft.com/office/officeart/2009/3/layout/CircleRelationship"/>
    <dgm:cxn modelId="{D6DE0779-1002-48BC-9371-0A2FEDA87F22}" type="presParOf" srcId="{2EA40683-7692-42F5-8CA3-B3D53204B92D}" destId="{DD93C7C8-AC63-4C52-8B5C-F4370C0548DC}" srcOrd="3" destOrd="0" presId="urn:microsoft.com/office/officeart/2009/3/layout/CircleRelationship"/>
    <dgm:cxn modelId="{8568355A-B2C6-4793-81C2-2E3ACBE3B4D3}" type="presParOf" srcId="{2EA40683-7692-42F5-8CA3-B3D53204B92D}" destId="{D5697454-74C9-4395-962D-2DCB251B3F1B}" srcOrd="4" destOrd="0" presId="urn:microsoft.com/office/officeart/2009/3/layout/CircleRelationship"/>
    <dgm:cxn modelId="{E0555490-5F20-4641-9E51-2A0B96FA25A1}" type="presParOf" srcId="{2EA40683-7692-42F5-8CA3-B3D53204B92D}" destId="{CA509FFD-60DE-43DD-8F27-39AF8E360024}" srcOrd="5" destOrd="0" presId="urn:microsoft.com/office/officeart/2009/3/layout/CircleRelationship"/>
    <dgm:cxn modelId="{C9A61540-4806-47E7-BEBD-9680DFDEB119}" type="presParOf" srcId="{2EA40683-7692-42F5-8CA3-B3D53204B92D}" destId="{51CEF5EB-B8C0-470B-83C0-4241E5621930}" srcOrd="6" destOrd="0" presId="urn:microsoft.com/office/officeart/2009/3/layout/CircleRelationship"/>
    <dgm:cxn modelId="{064D1C9E-C070-401C-A411-2D36F34B964F}" type="presParOf" srcId="{2EA40683-7692-42F5-8CA3-B3D53204B92D}" destId="{FC013209-54A9-454F-8DA7-C3BD236035D0}" srcOrd="7" destOrd="0" presId="urn:microsoft.com/office/officeart/2009/3/layout/CircleRelationship"/>
    <dgm:cxn modelId="{2CAF3E1B-6983-45AA-8205-ED91AB660909}" type="presParOf" srcId="{2EA40683-7692-42F5-8CA3-B3D53204B92D}" destId="{0DF3BB67-76AE-4C1A-81AA-D6545D3A4271}" srcOrd="8" destOrd="0" presId="urn:microsoft.com/office/officeart/2009/3/layout/CircleRelationship"/>
    <dgm:cxn modelId="{6915A89E-C764-43C0-8F40-5280CBFC43EF}" type="presParOf" srcId="{0DF3BB67-76AE-4C1A-81AA-D6545D3A4271}" destId="{2C16ADCD-1876-4059-A559-7905B2E32852}" srcOrd="0" destOrd="0" presId="urn:microsoft.com/office/officeart/2009/3/layout/CircleRelationship"/>
    <dgm:cxn modelId="{C327612F-54B2-43DB-8916-6287E6A5C200}" type="presParOf" srcId="{2EA40683-7692-42F5-8CA3-B3D53204B92D}" destId="{8C26D0EB-0EFF-4F4D-9D9D-7732B5698154}" srcOrd="9" destOrd="0" presId="urn:microsoft.com/office/officeart/2009/3/layout/CircleRelationship"/>
    <dgm:cxn modelId="{F5D18000-FB70-4D05-B587-0887125EAEB5}" type="presParOf" srcId="{8C26D0EB-0EFF-4F4D-9D9D-7732B5698154}" destId="{A7874D81-D6C5-49C2-8C11-2876615EFDF7}" srcOrd="0" destOrd="0" presId="urn:microsoft.com/office/officeart/2009/3/layout/CircleRelationship"/>
    <dgm:cxn modelId="{0180A87C-0A83-4593-B017-101CC4D020F5}" type="presParOf" srcId="{2EA40683-7692-42F5-8CA3-B3D53204B92D}" destId="{DD430BA6-3FE0-4FE0-A537-B04B65892404}" srcOrd="10" destOrd="0" presId="urn:microsoft.com/office/officeart/2009/3/layout/CircleRelationship"/>
    <dgm:cxn modelId="{4BD60EE0-E9C1-4747-A0B6-EF0BFA4D36EA}" type="presParOf" srcId="{2EA40683-7692-42F5-8CA3-B3D53204B92D}" destId="{87D1B6DE-438C-4340-BCB9-B8D44235DED4}" srcOrd="11" destOrd="0" presId="urn:microsoft.com/office/officeart/2009/3/layout/CircleRelationship"/>
    <dgm:cxn modelId="{57283D2D-9B21-4E00-A183-1269168FE092}" type="presParOf" srcId="{87D1B6DE-438C-4340-BCB9-B8D44235DED4}" destId="{2EDB7C0B-E3D5-4CA0-9F38-74965DA9098B}" srcOrd="0" destOrd="0" presId="urn:microsoft.com/office/officeart/2009/3/layout/CircleRelationship"/>
    <dgm:cxn modelId="{D0D851F5-EDEE-43B0-B8FD-3323E9C0AB49}" type="presParOf" srcId="{2EA40683-7692-42F5-8CA3-B3D53204B92D}" destId="{F1519624-6197-432E-8E11-12B6C6CACBE6}" srcOrd="12" destOrd="0" presId="urn:microsoft.com/office/officeart/2009/3/layout/CircleRelationship"/>
    <dgm:cxn modelId="{836DFA81-F865-4CE2-B14E-D2643C3E4352}" type="presParOf" srcId="{F1519624-6197-432E-8E11-12B6C6CACBE6}" destId="{932D3268-5BE8-40EB-80D5-46A45A3AAC96}" srcOrd="0" destOrd="0" presId="urn:microsoft.com/office/officeart/2009/3/layout/CircleRelationship"/>
    <dgm:cxn modelId="{0898C000-FFE9-4917-A6F7-1CA6805AAEDA}" type="presParOf" srcId="{2EA40683-7692-42F5-8CA3-B3D53204B92D}" destId="{62EA1698-6127-49D5-879C-34E2B2219693}" srcOrd="13" destOrd="0" presId="urn:microsoft.com/office/officeart/2009/3/layout/CircleRelationship"/>
    <dgm:cxn modelId="{899350F5-AC53-4EE1-8AE7-7E56CD3B3AFD}" type="presParOf" srcId="{62EA1698-6127-49D5-879C-34E2B2219693}" destId="{C1085D1C-69EF-43FC-949E-528C4BF75D8F}"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1DBE49-6165-40F3-90D6-36558E869B4F}">
      <dsp:nvSpPr>
        <dsp:cNvPr id="0" name=""/>
        <dsp:cNvSpPr/>
      </dsp:nvSpPr>
      <dsp:spPr>
        <a:xfrm>
          <a:off x="600831" y="0"/>
          <a:ext cx="4183137" cy="4183137"/>
        </a:xfrm>
        <a:prstGeom prst="ellipse">
          <a:avLst/>
        </a:prstGeom>
        <a:solidFill>
          <a:schemeClr val="accent3">
            <a:shade val="8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it-IT" sz="1600" kern="1200" dirty="0"/>
            <a:t>Comunità Scolastica</a:t>
          </a:r>
        </a:p>
      </dsp:txBody>
      <dsp:txXfrm>
        <a:off x="2107597" y="209156"/>
        <a:ext cx="1169605" cy="627470"/>
      </dsp:txXfrm>
    </dsp:sp>
    <dsp:sp modelId="{6FC78BF3-B467-4E78-8F5D-56003F39CB08}">
      <dsp:nvSpPr>
        <dsp:cNvPr id="0" name=""/>
        <dsp:cNvSpPr/>
      </dsp:nvSpPr>
      <dsp:spPr>
        <a:xfrm>
          <a:off x="1068740" y="740047"/>
          <a:ext cx="3346509" cy="3346509"/>
        </a:xfrm>
        <a:prstGeom prst="ellipse">
          <a:avLst/>
        </a:prstGeom>
        <a:solidFill>
          <a:schemeClr val="accent3">
            <a:shade val="80000"/>
            <a:hueOff val="-181219"/>
            <a:satOff val="-1414"/>
            <a:lumOff val="9897"/>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it-IT" sz="2000" kern="1200" dirty="0"/>
            <a:t>Team</a:t>
          </a:r>
        </a:p>
      </dsp:txBody>
      <dsp:txXfrm>
        <a:off x="2157192" y="940837"/>
        <a:ext cx="1169605" cy="602371"/>
      </dsp:txXfrm>
    </dsp:sp>
    <dsp:sp modelId="{DF808BE5-3D60-4651-A116-F5572C938026}">
      <dsp:nvSpPr>
        <dsp:cNvPr id="0" name=""/>
        <dsp:cNvSpPr/>
      </dsp:nvSpPr>
      <dsp:spPr>
        <a:xfrm>
          <a:off x="1437458" y="1673254"/>
          <a:ext cx="2509882" cy="2509882"/>
        </a:xfrm>
        <a:prstGeom prst="ellipse">
          <a:avLst/>
        </a:prstGeom>
        <a:solidFill>
          <a:schemeClr val="accent3">
            <a:shade val="80000"/>
            <a:hueOff val="-362437"/>
            <a:satOff val="-2829"/>
            <a:lumOff val="19793"/>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endParaRPr lang="it-IT" sz="1600" kern="1200" dirty="0"/>
        </a:p>
      </dsp:txBody>
      <dsp:txXfrm>
        <a:off x="2107597" y="1861495"/>
        <a:ext cx="1169605" cy="564723"/>
      </dsp:txXfrm>
    </dsp:sp>
    <dsp:sp modelId="{738A78B0-D1DD-4938-A770-D548C09EDDE4}">
      <dsp:nvSpPr>
        <dsp:cNvPr id="0" name=""/>
        <dsp:cNvSpPr/>
      </dsp:nvSpPr>
      <dsp:spPr>
        <a:xfrm>
          <a:off x="1888777" y="2490037"/>
          <a:ext cx="1766003" cy="1673254"/>
        </a:xfrm>
        <a:prstGeom prst="ellipse">
          <a:avLst/>
        </a:prstGeom>
        <a:solidFill>
          <a:schemeClr val="accent3">
            <a:shade val="80000"/>
            <a:hueOff val="-543656"/>
            <a:satOff val="-4243"/>
            <a:lumOff val="2969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endParaRPr lang="it-IT" sz="1600" b="1" kern="1200" dirty="0"/>
        </a:p>
      </dsp:txBody>
      <dsp:txXfrm>
        <a:off x="2147402" y="2908351"/>
        <a:ext cx="1248752" cy="8366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03F363-13D6-4BF8-8C5E-0E70B1E43B6B}">
      <dsp:nvSpPr>
        <dsp:cNvPr id="0" name=""/>
        <dsp:cNvSpPr/>
      </dsp:nvSpPr>
      <dsp:spPr>
        <a:xfrm>
          <a:off x="76193" y="1204557"/>
          <a:ext cx="2558937" cy="1496725"/>
        </a:xfrm>
        <a:prstGeom prst="roundRect">
          <a:avLst>
            <a:gd name="adj" fmla="val 10000"/>
          </a:avLst>
        </a:prstGeom>
        <a:solidFill>
          <a:schemeClr val="lt1">
            <a:alpha val="90000"/>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36000" lvl="1" indent="0" algn="l" defTabSz="711200">
            <a:lnSpc>
              <a:spcPct val="100000"/>
            </a:lnSpc>
            <a:spcBef>
              <a:spcPct val="0"/>
            </a:spcBef>
            <a:spcAft>
              <a:spcPts val="0"/>
            </a:spcAft>
            <a:buChar char="••"/>
          </a:pPr>
          <a:r>
            <a:rPr lang="it-IT" sz="1600" b="1" kern="1200" dirty="0"/>
            <a:t>Obiettivo</a:t>
          </a:r>
          <a:r>
            <a:rPr lang="it-IT" sz="1600" kern="1200" dirty="0"/>
            <a:t>:</a:t>
          </a:r>
          <a:r>
            <a:rPr lang="it-IT" sz="1400" kern="1200" dirty="0"/>
            <a:t> </a:t>
          </a:r>
          <a:r>
            <a:rPr lang="it-IT" sz="1600" kern="1200" dirty="0"/>
            <a:t>sviluppo  competenza </a:t>
          </a:r>
          <a:r>
            <a:rPr lang="it-IT" sz="1600" b="1" kern="1200" dirty="0"/>
            <a:t>Information </a:t>
          </a:r>
          <a:r>
            <a:rPr lang="it-IT" sz="1600" b="1" kern="1200" dirty="0" err="1"/>
            <a:t>Literacy</a:t>
          </a:r>
          <a:r>
            <a:rPr lang="it-IT" sz="1600" b="1" kern="1200" dirty="0"/>
            <a:t>            </a:t>
          </a:r>
        </a:p>
        <a:p>
          <a:pPr marL="114300" lvl="1" indent="0" algn="l" defTabSz="711200">
            <a:lnSpc>
              <a:spcPct val="100000"/>
            </a:lnSpc>
            <a:spcBef>
              <a:spcPct val="0"/>
            </a:spcBef>
            <a:spcAft>
              <a:spcPts val="0"/>
            </a:spcAft>
            <a:buChar char="••"/>
          </a:pPr>
          <a:r>
            <a:rPr lang="it-IT" sz="1600" b="1" kern="1200" dirty="0"/>
            <a:t>Risorse</a:t>
          </a:r>
          <a:r>
            <a:rPr lang="it-IT" sz="1400" kern="1200" dirty="0"/>
            <a:t>: </a:t>
          </a:r>
          <a:r>
            <a:rPr lang="it-IT" sz="1600" kern="1200" dirty="0"/>
            <a:t>PON Inclusione e disagio</a:t>
          </a:r>
        </a:p>
      </dsp:txBody>
      <dsp:txXfrm>
        <a:off x="110637" y="1239001"/>
        <a:ext cx="2490049" cy="1107110"/>
      </dsp:txXfrm>
    </dsp:sp>
    <dsp:sp modelId="{EC53C664-99D0-4FCA-82B1-2AC82F63C8FE}">
      <dsp:nvSpPr>
        <dsp:cNvPr id="0" name=""/>
        <dsp:cNvSpPr/>
      </dsp:nvSpPr>
      <dsp:spPr>
        <a:xfrm>
          <a:off x="1359024" y="1145787"/>
          <a:ext cx="3040839" cy="3040839"/>
        </a:xfrm>
        <a:prstGeom prst="leftCircularArrow">
          <a:avLst>
            <a:gd name="adj1" fmla="val 2321"/>
            <a:gd name="adj2" fmla="val 280075"/>
            <a:gd name="adj3" fmla="val 2385162"/>
            <a:gd name="adj4" fmla="val 9354065"/>
            <a:gd name="adj5" fmla="val 2707"/>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1E40F68-F7FC-4736-BD03-432170B99FFD}">
      <dsp:nvSpPr>
        <dsp:cNvPr id="0" name=""/>
        <dsp:cNvSpPr/>
      </dsp:nvSpPr>
      <dsp:spPr>
        <a:xfrm>
          <a:off x="637553" y="2615505"/>
          <a:ext cx="1847541" cy="640294"/>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it-IT" sz="2100" kern="1200" dirty="0"/>
            <a:t>Analisi di contesto</a:t>
          </a:r>
        </a:p>
      </dsp:txBody>
      <dsp:txXfrm>
        <a:off x="656307" y="2634259"/>
        <a:ext cx="1810033" cy="602786"/>
      </dsp:txXfrm>
    </dsp:sp>
    <dsp:sp modelId="{356F773C-FD5C-4A49-A0A8-73C95223B4EC}">
      <dsp:nvSpPr>
        <dsp:cNvPr id="0" name=""/>
        <dsp:cNvSpPr/>
      </dsp:nvSpPr>
      <dsp:spPr>
        <a:xfrm>
          <a:off x="2849667" y="870387"/>
          <a:ext cx="3207706" cy="3094416"/>
        </a:xfrm>
        <a:prstGeom prst="roundRect">
          <a:avLst>
            <a:gd name="adj" fmla="val 10000"/>
          </a:avLst>
        </a:prstGeom>
        <a:solidFill>
          <a:schemeClr val="lt1">
            <a:alpha val="90000"/>
            <a:hueOff val="0"/>
            <a:satOff val="0"/>
            <a:lumOff val="0"/>
            <a:alphaOff val="0"/>
          </a:schemeClr>
        </a:solidFill>
        <a:ln w="19050" cap="rnd" cmpd="sng" algn="ctr">
          <a:solidFill>
            <a:schemeClr val="accent5">
              <a:hueOff val="3689047"/>
              <a:satOff val="-26590"/>
              <a:lumOff val="-1176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0" lvl="1" indent="0" algn="l" defTabSz="622300">
            <a:lnSpc>
              <a:spcPct val="100000"/>
            </a:lnSpc>
            <a:spcBef>
              <a:spcPct val="0"/>
            </a:spcBef>
            <a:spcAft>
              <a:spcPts val="0"/>
            </a:spcAft>
            <a:buChar char="••"/>
          </a:pPr>
          <a:r>
            <a:rPr lang="it-IT" sz="1400" kern="1200" dirty="0"/>
            <a:t> </a:t>
          </a:r>
          <a:r>
            <a:rPr lang="it-IT" sz="1600" b="1" kern="1200" dirty="0"/>
            <a:t>Percorso extra-curricolare </a:t>
          </a:r>
          <a:r>
            <a:rPr lang="it-IT" sz="1600" kern="1200" dirty="0"/>
            <a:t>per lo sviluppo di </a:t>
          </a:r>
          <a:r>
            <a:rPr lang="it-IT" sz="1600" b="1" kern="1200" dirty="0"/>
            <a:t>competenze spendibili  nel percorso curricolare</a:t>
          </a:r>
          <a:r>
            <a:rPr lang="it-IT" sz="1600" kern="1200" dirty="0"/>
            <a:t> e </a:t>
          </a:r>
          <a:r>
            <a:rPr lang="it-IT" sz="1600" b="1" kern="1200" dirty="0"/>
            <a:t>nell’esercizio della cittadinanza</a:t>
          </a:r>
        </a:p>
        <a:p>
          <a:pPr marL="0" lvl="1" indent="0" algn="l" defTabSz="444500">
            <a:lnSpc>
              <a:spcPct val="100000"/>
            </a:lnSpc>
            <a:spcBef>
              <a:spcPct val="0"/>
            </a:spcBef>
            <a:spcAft>
              <a:spcPts val="0"/>
            </a:spcAft>
            <a:buChar char="••"/>
          </a:pPr>
          <a:endParaRPr lang="it-IT" sz="1000" b="1" kern="1200" dirty="0"/>
        </a:p>
        <a:p>
          <a:pPr marL="114300" lvl="1" indent="0" algn="l" defTabSz="711200">
            <a:lnSpc>
              <a:spcPct val="100000"/>
            </a:lnSpc>
            <a:spcBef>
              <a:spcPct val="0"/>
            </a:spcBef>
            <a:spcAft>
              <a:spcPct val="15000"/>
            </a:spcAft>
            <a:buChar char="••"/>
          </a:pPr>
          <a:r>
            <a:rPr lang="it-IT" sz="1600" kern="1200" dirty="0"/>
            <a:t> Acquisizione </a:t>
          </a:r>
          <a:r>
            <a:rPr lang="it-IT" sz="1600" b="1" kern="1200" dirty="0"/>
            <a:t>competenze I.L</a:t>
          </a:r>
          <a:r>
            <a:rPr lang="it-IT" sz="1600" kern="1200" dirty="0"/>
            <a:t>. e sviluppo di un comportamento responsabile</a:t>
          </a:r>
        </a:p>
      </dsp:txBody>
      <dsp:txXfrm>
        <a:off x="2920878" y="1604688"/>
        <a:ext cx="3065284" cy="2288905"/>
      </dsp:txXfrm>
    </dsp:sp>
    <dsp:sp modelId="{1347358B-177C-4CBA-B7EA-96B9B541E8B2}">
      <dsp:nvSpPr>
        <dsp:cNvPr id="0" name=""/>
        <dsp:cNvSpPr/>
      </dsp:nvSpPr>
      <dsp:spPr>
        <a:xfrm rot="288617">
          <a:off x="4192038" y="139313"/>
          <a:ext cx="3502493" cy="3502493"/>
        </a:xfrm>
        <a:prstGeom prst="circularArrow">
          <a:avLst>
            <a:gd name="adj1" fmla="val 2015"/>
            <a:gd name="adj2" fmla="val 241457"/>
            <a:gd name="adj3" fmla="val 19881847"/>
            <a:gd name="adj4" fmla="val 12874326"/>
            <a:gd name="adj5" fmla="val 2351"/>
          </a:avLst>
        </a:prstGeom>
        <a:solidFill>
          <a:schemeClr val="accent5">
            <a:hueOff val="7378094"/>
            <a:satOff val="-53179"/>
            <a:lumOff val="-23529"/>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04921FC-F472-498C-B490-200FFD0E6811}">
      <dsp:nvSpPr>
        <dsp:cNvPr id="0" name=""/>
        <dsp:cNvSpPr/>
      </dsp:nvSpPr>
      <dsp:spPr>
        <a:xfrm>
          <a:off x="3471823" y="664420"/>
          <a:ext cx="2154206" cy="890086"/>
        </a:xfrm>
        <a:prstGeom prst="roundRect">
          <a:avLst>
            <a:gd name="adj" fmla="val 10000"/>
          </a:avLst>
        </a:prstGeom>
        <a:solidFill>
          <a:schemeClr val="accent5">
            <a:hueOff val="3689047"/>
            <a:satOff val="-26590"/>
            <a:lumOff val="-11765"/>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it-IT" sz="2100" kern="1200" dirty="0"/>
            <a:t>Progetto</a:t>
          </a:r>
        </a:p>
      </dsp:txBody>
      <dsp:txXfrm>
        <a:off x="3497893" y="690490"/>
        <a:ext cx="2102066" cy="837946"/>
      </dsp:txXfrm>
    </dsp:sp>
    <dsp:sp modelId="{E5A849B7-5721-47E7-8094-C993F94005F9}">
      <dsp:nvSpPr>
        <dsp:cNvPr id="0" name=""/>
        <dsp:cNvSpPr/>
      </dsp:nvSpPr>
      <dsp:spPr>
        <a:xfrm>
          <a:off x="6308010" y="635505"/>
          <a:ext cx="2667639" cy="2715308"/>
        </a:xfrm>
        <a:prstGeom prst="roundRect">
          <a:avLst>
            <a:gd name="adj" fmla="val 10000"/>
          </a:avLst>
        </a:prstGeom>
        <a:solidFill>
          <a:schemeClr val="lt1">
            <a:alpha val="90000"/>
            <a:hueOff val="0"/>
            <a:satOff val="0"/>
            <a:lumOff val="0"/>
            <a:alphaOff val="0"/>
          </a:schemeClr>
        </a:solidFill>
        <a:ln w="19050" cap="rnd" cmpd="sng" algn="ctr">
          <a:solidFill>
            <a:schemeClr val="accent5">
              <a:hueOff val="7378094"/>
              <a:satOff val="-53179"/>
              <a:lumOff val="-2352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0" lvl="1" indent="0" algn="l" defTabSz="711200">
            <a:lnSpc>
              <a:spcPct val="100000"/>
            </a:lnSpc>
            <a:spcBef>
              <a:spcPct val="0"/>
            </a:spcBef>
            <a:spcAft>
              <a:spcPts val="0"/>
            </a:spcAft>
            <a:buChar char="••"/>
          </a:pPr>
          <a:r>
            <a:rPr lang="it-IT" sz="1600" kern="1200" dirty="0"/>
            <a:t> </a:t>
          </a:r>
          <a:r>
            <a:rPr lang="it-IT" sz="1600" b="1" kern="1200" dirty="0"/>
            <a:t>Formazione I.L</a:t>
          </a:r>
          <a:r>
            <a:rPr lang="it-IT" sz="1600" kern="1200" dirty="0"/>
            <a:t>. dedicata ai </a:t>
          </a:r>
          <a:r>
            <a:rPr lang="it-IT" sz="1600" b="1" kern="1200" dirty="0"/>
            <a:t>docenti</a:t>
          </a:r>
        </a:p>
        <a:p>
          <a:pPr marL="0" lvl="1" indent="0" algn="l" defTabSz="444500">
            <a:lnSpc>
              <a:spcPct val="100000"/>
            </a:lnSpc>
            <a:spcBef>
              <a:spcPct val="0"/>
            </a:spcBef>
            <a:spcAft>
              <a:spcPts val="0"/>
            </a:spcAft>
            <a:buChar char="••"/>
          </a:pPr>
          <a:endParaRPr lang="it-IT" sz="1000" b="1" kern="1200" dirty="0"/>
        </a:p>
        <a:p>
          <a:pPr marL="0" lvl="1" indent="0" algn="l" defTabSz="711200">
            <a:lnSpc>
              <a:spcPct val="100000"/>
            </a:lnSpc>
            <a:spcBef>
              <a:spcPct val="0"/>
            </a:spcBef>
            <a:spcAft>
              <a:spcPts val="0"/>
            </a:spcAft>
            <a:buChar char="••"/>
          </a:pPr>
          <a:r>
            <a:rPr lang="it-IT" sz="1600" b="1" kern="1200" dirty="0"/>
            <a:t> Diffusione a cascata </a:t>
          </a:r>
          <a:r>
            <a:rPr lang="it-IT" sz="1600" kern="1200" dirty="0"/>
            <a:t>di  comportamenti consapevoli  rispetto all’</a:t>
          </a:r>
          <a:r>
            <a:rPr lang="it-IT" sz="1600" b="1" kern="1200" dirty="0"/>
            <a:t>I.L.</a:t>
          </a:r>
          <a:r>
            <a:rPr lang="it-IT" sz="1600" kern="1200" dirty="0"/>
            <a:t> </a:t>
          </a:r>
        </a:p>
        <a:p>
          <a:pPr marL="0" lvl="1" indent="0" algn="l" defTabSz="444500">
            <a:lnSpc>
              <a:spcPct val="100000"/>
            </a:lnSpc>
            <a:spcBef>
              <a:spcPct val="0"/>
            </a:spcBef>
            <a:spcAft>
              <a:spcPts val="0"/>
            </a:spcAft>
            <a:buChar char="••"/>
          </a:pPr>
          <a:endParaRPr lang="it-IT" sz="1000" kern="1200" dirty="0"/>
        </a:p>
        <a:p>
          <a:pPr marL="0" lvl="1" indent="0" algn="l" defTabSz="711200">
            <a:lnSpc>
              <a:spcPct val="100000"/>
            </a:lnSpc>
            <a:spcBef>
              <a:spcPct val="0"/>
            </a:spcBef>
            <a:spcAft>
              <a:spcPts val="0"/>
            </a:spcAft>
            <a:buChar char="••"/>
          </a:pPr>
          <a:r>
            <a:rPr lang="it-IT" sz="1600" kern="1200" dirty="0"/>
            <a:t> Sviluppo di competenze </a:t>
          </a:r>
          <a:r>
            <a:rPr lang="it-IT" sz="1600" kern="1200" dirty="0" err="1"/>
            <a:t>imprenditive</a:t>
          </a:r>
          <a:endParaRPr lang="it-IT" sz="1600" kern="1200" dirty="0"/>
        </a:p>
      </dsp:txBody>
      <dsp:txXfrm>
        <a:off x="6370497" y="697992"/>
        <a:ext cx="2542665" cy="2008482"/>
      </dsp:txXfrm>
    </dsp:sp>
    <dsp:sp modelId="{8BBA5ED9-5F3A-4198-964B-1A345DB9E6F4}">
      <dsp:nvSpPr>
        <dsp:cNvPr id="0" name=""/>
        <dsp:cNvSpPr/>
      </dsp:nvSpPr>
      <dsp:spPr>
        <a:xfrm>
          <a:off x="7430639" y="3164773"/>
          <a:ext cx="1610127" cy="640294"/>
        </a:xfrm>
        <a:prstGeom prst="roundRect">
          <a:avLst>
            <a:gd name="adj" fmla="val 10000"/>
          </a:avLst>
        </a:prstGeom>
        <a:solidFill>
          <a:schemeClr val="accent5">
            <a:hueOff val="7378094"/>
            <a:satOff val="-53179"/>
            <a:lumOff val="-23529"/>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005" tIns="26670" rIns="40005" bIns="26670" numCol="1" spcCol="1270" anchor="ctr" anchorCtr="0">
          <a:noAutofit/>
        </a:bodyPr>
        <a:lstStyle/>
        <a:p>
          <a:pPr lvl="0" algn="ctr" defTabSz="933450">
            <a:lnSpc>
              <a:spcPct val="90000"/>
            </a:lnSpc>
            <a:spcBef>
              <a:spcPct val="0"/>
            </a:spcBef>
            <a:spcAft>
              <a:spcPct val="35000"/>
            </a:spcAft>
          </a:pPr>
          <a:r>
            <a:rPr lang="it-IT" sz="2100" kern="1200" dirty="0" err="1"/>
            <a:t>Follow</a:t>
          </a:r>
          <a:r>
            <a:rPr lang="it-IT" sz="2100" kern="1200" dirty="0"/>
            <a:t> - up</a:t>
          </a:r>
        </a:p>
      </dsp:txBody>
      <dsp:txXfrm>
        <a:off x="7449393" y="3183527"/>
        <a:ext cx="1572619" cy="60278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38780" cy="49371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1451" y="0"/>
            <a:ext cx="2938780" cy="493713"/>
          </a:xfrm>
          <a:prstGeom prst="rect">
            <a:avLst/>
          </a:prstGeom>
        </p:spPr>
        <p:txBody>
          <a:bodyPr vert="horz" lIns="91440" tIns="45720" rIns="91440" bIns="45720" rtlCol="0"/>
          <a:lstStyle>
            <a:lvl1pPr algn="r">
              <a:defRPr sz="1200"/>
            </a:lvl1pPr>
          </a:lstStyle>
          <a:p>
            <a:fld id="{32A1B27E-FDCB-4F3E-AF39-71BB1CE64192}" type="datetimeFigureOut">
              <a:rPr lang="it-IT" smtClean="0"/>
              <a:t>15/05/2019</a:t>
            </a:fld>
            <a:endParaRPr lang="it-IT"/>
          </a:p>
        </p:txBody>
      </p:sp>
      <p:sp>
        <p:nvSpPr>
          <p:cNvPr id="4" name="Segnaposto immagine diapositiva 3"/>
          <p:cNvSpPr>
            <a:spLocks noGrp="1" noRot="1" noChangeAspect="1"/>
          </p:cNvSpPr>
          <p:nvPr>
            <p:ph type="sldImg" idx="2"/>
          </p:nvPr>
        </p:nvSpPr>
        <p:spPr>
          <a:xfrm>
            <a:off x="101600" y="741363"/>
            <a:ext cx="6578600" cy="370205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8180" y="4690269"/>
            <a:ext cx="5425440" cy="4443413"/>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378824"/>
            <a:ext cx="2938780" cy="493713"/>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1451" y="9378824"/>
            <a:ext cx="2938780" cy="493713"/>
          </a:xfrm>
          <a:prstGeom prst="rect">
            <a:avLst/>
          </a:prstGeom>
        </p:spPr>
        <p:txBody>
          <a:bodyPr vert="horz" lIns="91440" tIns="45720" rIns="91440" bIns="45720" rtlCol="0" anchor="b"/>
          <a:lstStyle>
            <a:lvl1pPr algn="r">
              <a:defRPr sz="1200"/>
            </a:lvl1pPr>
          </a:lstStyle>
          <a:p>
            <a:fld id="{5FD98A12-8564-4769-8BE7-DC692E2E0217}" type="slidenum">
              <a:rPr lang="it-IT" smtClean="0"/>
              <a:t>‹N›</a:t>
            </a:fld>
            <a:endParaRPr lang="it-IT"/>
          </a:p>
        </p:txBody>
      </p:sp>
    </p:spTree>
    <p:extLst>
      <p:ext uri="{BB962C8B-B14F-4D97-AF65-F5344CB8AC3E}">
        <p14:creationId xmlns:p14="http://schemas.microsoft.com/office/powerpoint/2010/main" val="2638522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5FD98A12-8564-4769-8BE7-DC692E2E0217}" type="slidenum">
              <a:rPr lang="it-IT" smtClean="0"/>
              <a:t>2</a:t>
            </a:fld>
            <a:endParaRPr lang="it-IT"/>
          </a:p>
        </p:txBody>
      </p:sp>
    </p:spTree>
    <p:extLst>
      <p:ext uri="{BB962C8B-B14F-4D97-AF65-F5344CB8AC3E}">
        <p14:creationId xmlns:p14="http://schemas.microsoft.com/office/powerpoint/2010/main" val="403991443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89210" y="344241"/>
            <a:ext cx="7999292" cy="3107335"/>
          </a:xfrm>
          <a:prstGeom prst="rect">
            <a:avLst/>
          </a:prstGeom>
        </p:spPr>
      </p:pic>
      <p:pic>
        <p:nvPicPr>
          <p:cNvPr id="33" name="Picture 32"/>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5002180" y="6039268"/>
            <a:ext cx="1824022" cy="521016"/>
          </a:xfrm>
          <a:prstGeom prst="rect">
            <a:avLst/>
          </a:prstGeom>
        </p:spPr>
      </p:pic>
      <p:sp>
        <p:nvSpPr>
          <p:cNvPr id="17" name="Isosceles Triangle 16"/>
          <p:cNvSpPr/>
          <p:nvPr userDrawn="1"/>
        </p:nvSpPr>
        <p:spPr>
          <a:xfrm>
            <a:off x="-6836" y="-12704"/>
            <a:ext cx="3378109" cy="346428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8" name="Isosceles Triangle 17"/>
          <p:cNvSpPr/>
          <p:nvPr userDrawn="1"/>
        </p:nvSpPr>
        <p:spPr>
          <a:xfrm rot="10800000">
            <a:off x="-51679" y="-11399"/>
            <a:ext cx="1629702" cy="3236551"/>
          </a:xfrm>
          <a:custGeom>
            <a:avLst/>
            <a:gdLst>
              <a:gd name="connsiteX0" fmla="*/ 0 w 3156044"/>
              <a:gd name="connsiteY0" fmla="*/ 2720728 h 2720728"/>
              <a:gd name="connsiteX1" fmla="*/ 1578022 w 3156044"/>
              <a:gd name="connsiteY1" fmla="*/ 0 h 2720728"/>
              <a:gd name="connsiteX2" fmla="*/ 3156044 w 3156044"/>
              <a:gd name="connsiteY2" fmla="*/ 2720728 h 2720728"/>
              <a:gd name="connsiteX3" fmla="*/ 0 w 3156044"/>
              <a:gd name="connsiteY3" fmla="*/ 2720728 h 2720728"/>
              <a:gd name="connsiteX0" fmla="*/ 0 w 1654415"/>
              <a:gd name="connsiteY0" fmla="*/ 2720728 h 2720728"/>
              <a:gd name="connsiteX1" fmla="*/ 1578022 w 1654415"/>
              <a:gd name="connsiteY1" fmla="*/ 0 h 2720728"/>
              <a:gd name="connsiteX2" fmla="*/ 1654415 w 1654415"/>
              <a:gd name="connsiteY2" fmla="*/ 2720728 h 2720728"/>
              <a:gd name="connsiteX3" fmla="*/ 0 w 1654415"/>
              <a:gd name="connsiteY3" fmla="*/ 2720728 h 2720728"/>
              <a:gd name="connsiteX0" fmla="*/ 0 w 1629702"/>
              <a:gd name="connsiteY0" fmla="*/ 2720728 h 2720728"/>
              <a:gd name="connsiteX1" fmla="*/ 1578022 w 1629702"/>
              <a:gd name="connsiteY1" fmla="*/ 0 h 2720728"/>
              <a:gd name="connsiteX2" fmla="*/ 1629702 w 1629702"/>
              <a:gd name="connsiteY2" fmla="*/ 2720728 h 2720728"/>
              <a:gd name="connsiteX3" fmla="*/ 0 w 1629702"/>
              <a:gd name="connsiteY3" fmla="*/ 2720728 h 2720728"/>
              <a:gd name="connsiteX0" fmla="*/ 0 w 1629702"/>
              <a:gd name="connsiteY0" fmla="*/ 2720728 h 2720728"/>
              <a:gd name="connsiteX1" fmla="*/ 1578022 w 1629702"/>
              <a:gd name="connsiteY1" fmla="*/ 0 h 2720728"/>
              <a:gd name="connsiteX2" fmla="*/ 1629702 w 1629702"/>
              <a:gd name="connsiteY2" fmla="*/ 2720728 h 2720728"/>
              <a:gd name="connsiteX3" fmla="*/ 0 w 1629702"/>
              <a:gd name="connsiteY3" fmla="*/ 2720728 h 2720728"/>
            </a:gdLst>
            <a:ahLst/>
            <a:cxnLst>
              <a:cxn ang="0">
                <a:pos x="connsiteX0" y="connsiteY0"/>
              </a:cxn>
              <a:cxn ang="0">
                <a:pos x="connsiteX1" y="connsiteY1"/>
              </a:cxn>
              <a:cxn ang="0">
                <a:pos x="connsiteX2" y="connsiteY2"/>
              </a:cxn>
              <a:cxn ang="0">
                <a:pos x="connsiteX3" y="connsiteY3"/>
              </a:cxn>
            </a:cxnLst>
            <a:rect l="l" t="t" r="r" b="b"/>
            <a:pathLst>
              <a:path w="1629702" h="2720728">
                <a:moveTo>
                  <a:pt x="0" y="2720728"/>
                </a:moveTo>
                <a:lnTo>
                  <a:pt x="1578022" y="0"/>
                </a:lnTo>
                <a:cubicBezTo>
                  <a:pt x="1595249" y="906909"/>
                  <a:pt x="1596000" y="1813819"/>
                  <a:pt x="1629702" y="2720728"/>
                </a:cubicBezTo>
                <a:lnTo>
                  <a:pt x="0" y="2720728"/>
                </a:lnTo>
                <a:close/>
              </a:path>
            </a:pathLst>
          </a:cu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BE"/>
          </a:p>
        </p:txBody>
      </p:sp>
      <p:sp>
        <p:nvSpPr>
          <p:cNvPr id="12" name="Isosceles Triangle 11"/>
          <p:cNvSpPr/>
          <p:nvPr userDrawn="1"/>
        </p:nvSpPr>
        <p:spPr>
          <a:xfrm>
            <a:off x="-12527" y="3551746"/>
            <a:ext cx="1627351" cy="3312033"/>
          </a:xfrm>
          <a:custGeom>
            <a:avLst/>
            <a:gdLst>
              <a:gd name="connsiteX0" fmla="*/ 0 w 3229648"/>
              <a:gd name="connsiteY0" fmla="*/ 2784179 h 2784179"/>
              <a:gd name="connsiteX1" fmla="*/ 1614824 w 3229648"/>
              <a:gd name="connsiteY1" fmla="*/ 0 h 2784179"/>
              <a:gd name="connsiteX2" fmla="*/ 3229648 w 3229648"/>
              <a:gd name="connsiteY2" fmla="*/ 2784179 h 2784179"/>
              <a:gd name="connsiteX3" fmla="*/ 0 w 3229648"/>
              <a:gd name="connsiteY3" fmla="*/ 2784179 h 2784179"/>
              <a:gd name="connsiteX0" fmla="*/ 0 w 1627351"/>
              <a:gd name="connsiteY0" fmla="*/ 2775790 h 2784179"/>
              <a:gd name="connsiteX1" fmla="*/ 12527 w 1627351"/>
              <a:gd name="connsiteY1" fmla="*/ 0 h 2784179"/>
              <a:gd name="connsiteX2" fmla="*/ 1627351 w 1627351"/>
              <a:gd name="connsiteY2" fmla="*/ 2784179 h 2784179"/>
              <a:gd name="connsiteX3" fmla="*/ 0 w 1627351"/>
              <a:gd name="connsiteY3" fmla="*/ 2775790 h 2784179"/>
            </a:gdLst>
            <a:ahLst/>
            <a:cxnLst>
              <a:cxn ang="0">
                <a:pos x="connsiteX0" y="connsiteY0"/>
              </a:cxn>
              <a:cxn ang="0">
                <a:pos x="connsiteX1" y="connsiteY1"/>
              </a:cxn>
              <a:cxn ang="0">
                <a:pos x="connsiteX2" y="connsiteY2"/>
              </a:cxn>
              <a:cxn ang="0">
                <a:pos x="connsiteX3" y="connsiteY3"/>
              </a:cxn>
            </a:cxnLst>
            <a:rect l="l" t="t" r="r" b="b"/>
            <a:pathLst>
              <a:path w="1627351" h="2784179">
                <a:moveTo>
                  <a:pt x="0" y="2775790"/>
                </a:moveTo>
                <a:cubicBezTo>
                  <a:pt x="4176" y="1850527"/>
                  <a:pt x="8351" y="925263"/>
                  <a:pt x="12527" y="0"/>
                </a:cubicBezTo>
                <a:lnTo>
                  <a:pt x="1627351" y="2784179"/>
                </a:lnTo>
                <a:lnTo>
                  <a:pt x="0" y="277579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3" name="Isosceles Triangle 12"/>
          <p:cNvSpPr/>
          <p:nvPr userDrawn="1"/>
        </p:nvSpPr>
        <p:spPr>
          <a:xfrm rot="10800000">
            <a:off x="92363" y="3551746"/>
            <a:ext cx="2651207" cy="2718836"/>
          </a:xfrm>
          <a:prstGeom prst="triangle">
            <a:avLst/>
          </a:prstGeom>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BE"/>
          </a:p>
        </p:txBody>
      </p:sp>
      <p:sp>
        <p:nvSpPr>
          <p:cNvPr id="14" name="Isosceles Triangle 13"/>
          <p:cNvSpPr/>
          <p:nvPr userDrawn="1"/>
        </p:nvSpPr>
        <p:spPr>
          <a:xfrm rot="10800000">
            <a:off x="1417965" y="6299776"/>
            <a:ext cx="549379" cy="56339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6" name="Isosceles Triangle 15"/>
          <p:cNvSpPr/>
          <p:nvPr userDrawn="1"/>
        </p:nvSpPr>
        <p:spPr>
          <a:xfrm>
            <a:off x="1547461" y="3551136"/>
            <a:ext cx="2586960" cy="265295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 name="Isosceles Triangle 2"/>
          <p:cNvSpPr/>
          <p:nvPr userDrawn="1"/>
        </p:nvSpPr>
        <p:spPr>
          <a:xfrm>
            <a:off x="1790700" y="6302480"/>
            <a:ext cx="546740" cy="560687"/>
          </a:xfrm>
          <a:prstGeom prst="triangl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BE"/>
          </a:p>
        </p:txBody>
      </p:sp>
      <p:sp>
        <p:nvSpPr>
          <p:cNvPr id="23" name="Parallelogram 22"/>
          <p:cNvSpPr/>
          <p:nvPr userDrawn="1"/>
        </p:nvSpPr>
        <p:spPr>
          <a:xfrm rot="8377318">
            <a:off x="2445402" y="5622592"/>
            <a:ext cx="1687616" cy="1912061"/>
          </a:xfrm>
          <a:custGeom>
            <a:avLst/>
            <a:gdLst>
              <a:gd name="connsiteX0" fmla="*/ 0 w 1743959"/>
              <a:gd name="connsiteY0" fmla="*/ 603526 h 603526"/>
              <a:gd name="connsiteX1" fmla="*/ 150882 w 1743959"/>
              <a:gd name="connsiteY1" fmla="*/ 0 h 603526"/>
              <a:gd name="connsiteX2" fmla="*/ 1743959 w 1743959"/>
              <a:gd name="connsiteY2" fmla="*/ 0 h 603526"/>
              <a:gd name="connsiteX3" fmla="*/ 1593078 w 1743959"/>
              <a:gd name="connsiteY3" fmla="*/ 603526 h 603526"/>
              <a:gd name="connsiteX4" fmla="*/ 0 w 1743959"/>
              <a:gd name="connsiteY4" fmla="*/ 603526 h 603526"/>
              <a:gd name="connsiteX0" fmla="*/ 0 w 1743959"/>
              <a:gd name="connsiteY0" fmla="*/ 1912061 h 1912061"/>
              <a:gd name="connsiteX1" fmla="*/ 221925 w 1743959"/>
              <a:gd name="connsiteY1" fmla="*/ 0 h 1912061"/>
              <a:gd name="connsiteX2" fmla="*/ 1743959 w 1743959"/>
              <a:gd name="connsiteY2" fmla="*/ 1308535 h 1912061"/>
              <a:gd name="connsiteX3" fmla="*/ 1593078 w 1743959"/>
              <a:gd name="connsiteY3" fmla="*/ 1912061 h 1912061"/>
              <a:gd name="connsiteX4" fmla="*/ 0 w 1743959"/>
              <a:gd name="connsiteY4" fmla="*/ 1912061 h 1912061"/>
              <a:gd name="connsiteX0" fmla="*/ 0 w 1687616"/>
              <a:gd name="connsiteY0" fmla="*/ 615745 h 1912061"/>
              <a:gd name="connsiteX1" fmla="*/ 165582 w 1687616"/>
              <a:gd name="connsiteY1" fmla="*/ 0 h 1912061"/>
              <a:gd name="connsiteX2" fmla="*/ 1687616 w 1687616"/>
              <a:gd name="connsiteY2" fmla="*/ 1308535 h 1912061"/>
              <a:gd name="connsiteX3" fmla="*/ 1536735 w 1687616"/>
              <a:gd name="connsiteY3" fmla="*/ 1912061 h 1912061"/>
              <a:gd name="connsiteX4" fmla="*/ 0 w 1687616"/>
              <a:gd name="connsiteY4" fmla="*/ 615745 h 1912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7616" h="1912061">
                <a:moveTo>
                  <a:pt x="0" y="615745"/>
                </a:moveTo>
                <a:lnTo>
                  <a:pt x="165582" y="0"/>
                </a:lnTo>
                <a:lnTo>
                  <a:pt x="1687616" y="1308535"/>
                </a:lnTo>
                <a:lnTo>
                  <a:pt x="1536735" y="1912061"/>
                </a:lnTo>
                <a:lnTo>
                  <a:pt x="0" y="61574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27" name="Diagonal Stripe 26"/>
          <p:cNvSpPr/>
          <p:nvPr userDrawn="1"/>
        </p:nvSpPr>
        <p:spPr>
          <a:xfrm rot="6826929">
            <a:off x="2699898" y="3580751"/>
            <a:ext cx="2568818" cy="3245039"/>
          </a:xfrm>
          <a:custGeom>
            <a:avLst/>
            <a:gdLst>
              <a:gd name="connsiteX0" fmla="*/ 0 w 2356165"/>
              <a:gd name="connsiteY0" fmla="*/ 1395638 h 2791275"/>
              <a:gd name="connsiteX1" fmla="*/ 1178083 w 2356165"/>
              <a:gd name="connsiteY1" fmla="*/ 0 h 2791275"/>
              <a:gd name="connsiteX2" fmla="*/ 2356165 w 2356165"/>
              <a:gd name="connsiteY2" fmla="*/ 0 h 2791275"/>
              <a:gd name="connsiteX3" fmla="*/ 0 w 2356165"/>
              <a:gd name="connsiteY3" fmla="*/ 2791275 h 2791275"/>
              <a:gd name="connsiteX4" fmla="*/ 0 w 2356165"/>
              <a:gd name="connsiteY4" fmla="*/ 1395638 h 2791275"/>
              <a:gd name="connsiteX0" fmla="*/ 0 w 2462646"/>
              <a:gd name="connsiteY0" fmla="*/ 2343526 h 2791275"/>
              <a:gd name="connsiteX1" fmla="*/ 1284564 w 2462646"/>
              <a:gd name="connsiteY1" fmla="*/ 0 h 2791275"/>
              <a:gd name="connsiteX2" fmla="*/ 2462646 w 2462646"/>
              <a:gd name="connsiteY2" fmla="*/ 0 h 2791275"/>
              <a:gd name="connsiteX3" fmla="*/ 106481 w 2462646"/>
              <a:gd name="connsiteY3" fmla="*/ 2791275 h 2791275"/>
              <a:gd name="connsiteX4" fmla="*/ 0 w 2462646"/>
              <a:gd name="connsiteY4" fmla="*/ 2343526 h 2791275"/>
              <a:gd name="connsiteX0" fmla="*/ 0 w 2462646"/>
              <a:gd name="connsiteY0" fmla="*/ 2824331 h 3272080"/>
              <a:gd name="connsiteX1" fmla="*/ 2301271 w 2462646"/>
              <a:gd name="connsiteY1" fmla="*/ 0 h 3272080"/>
              <a:gd name="connsiteX2" fmla="*/ 2462646 w 2462646"/>
              <a:gd name="connsiteY2" fmla="*/ 480805 h 3272080"/>
              <a:gd name="connsiteX3" fmla="*/ 106481 w 2462646"/>
              <a:gd name="connsiteY3" fmla="*/ 3272080 h 3272080"/>
              <a:gd name="connsiteX4" fmla="*/ 0 w 2462646"/>
              <a:gd name="connsiteY4" fmla="*/ 2824331 h 3272080"/>
              <a:gd name="connsiteX0" fmla="*/ 0 w 2484036"/>
              <a:gd name="connsiteY0" fmla="*/ 2850138 h 3272080"/>
              <a:gd name="connsiteX1" fmla="*/ 2322661 w 2484036"/>
              <a:gd name="connsiteY1" fmla="*/ 0 h 3272080"/>
              <a:gd name="connsiteX2" fmla="*/ 2484036 w 2484036"/>
              <a:gd name="connsiteY2" fmla="*/ 480805 h 3272080"/>
              <a:gd name="connsiteX3" fmla="*/ 127871 w 2484036"/>
              <a:gd name="connsiteY3" fmla="*/ 3272080 h 3272080"/>
              <a:gd name="connsiteX4" fmla="*/ 0 w 2484036"/>
              <a:gd name="connsiteY4" fmla="*/ 2850138 h 3272080"/>
              <a:gd name="connsiteX0" fmla="*/ 0 w 2533129"/>
              <a:gd name="connsiteY0" fmla="*/ 2888244 h 3272080"/>
              <a:gd name="connsiteX1" fmla="*/ 2371754 w 2533129"/>
              <a:gd name="connsiteY1" fmla="*/ 0 h 3272080"/>
              <a:gd name="connsiteX2" fmla="*/ 2533129 w 2533129"/>
              <a:gd name="connsiteY2" fmla="*/ 480805 h 3272080"/>
              <a:gd name="connsiteX3" fmla="*/ 176964 w 2533129"/>
              <a:gd name="connsiteY3" fmla="*/ 3272080 h 3272080"/>
              <a:gd name="connsiteX4" fmla="*/ 0 w 2533129"/>
              <a:gd name="connsiteY4" fmla="*/ 2888244 h 3272080"/>
              <a:gd name="connsiteX0" fmla="*/ 0 w 2533129"/>
              <a:gd name="connsiteY0" fmla="*/ 2888244 h 3272080"/>
              <a:gd name="connsiteX1" fmla="*/ 2371754 w 2533129"/>
              <a:gd name="connsiteY1" fmla="*/ 0 h 3272080"/>
              <a:gd name="connsiteX2" fmla="*/ 2533129 w 2533129"/>
              <a:gd name="connsiteY2" fmla="*/ 480805 h 3272080"/>
              <a:gd name="connsiteX3" fmla="*/ 176964 w 2533129"/>
              <a:gd name="connsiteY3" fmla="*/ 3272080 h 3272080"/>
              <a:gd name="connsiteX4" fmla="*/ 0 w 2533129"/>
              <a:gd name="connsiteY4" fmla="*/ 2888244 h 3272080"/>
              <a:gd name="connsiteX0" fmla="*/ 0 w 2545441"/>
              <a:gd name="connsiteY0" fmla="*/ 2888244 h 3272080"/>
              <a:gd name="connsiteX1" fmla="*/ 2371754 w 2545441"/>
              <a:gd name="connsiteY1" fmla="*/ 0 h 3272080"/>
              <a:gd name="connsiteX2" fmla="*/ 2545441 w 2545441"/>
              <a:gd name="connsiteY2" fmla="*/ 458908 h 3272080"/>
              <a:gd name="connsiteX3" fmla="*/ 176964 w 2545441"/>
              <a:gd name="connsiteY3" fmla="*/ 3272080 h 3272080"/>
              <a:gd name="connsiteX4" fmla="*/ 0 w 2545441"/>
              <a:gd name="connsiteY4" fmla="*/ 2888244 h 3272080"/>
              <a:gd name="connsiteX0" fmla="*/ 0 w 2545441"/>
              <a:gd name="connsiteY0" fmla="*/ 2888244 h 3272080"/>
              <a:gd name="connsiteX1" fmla="*/ 2371754 w 2545441"/>
              <a:gd name="connsiteY1" fmla="*/ 0 h 3272080"/>
              <a:gd name="connsiteX2" fmla="*/ 2545441 w 2545441"/>
              <a:gd name="connsiteY2" fmla="*/ 458908 h 3272080"/>
              <a:gd name="connsiteX3" fmla="*/ 176964 w 2545441"/>
              <a:gd name="connsiteY3" fmla="*/ 3272080 h 3272080"/>
              <a:gd name="connsiteX4" fmla="*/ 0 w 2545441"/>
              <a:gd name="connsiteY4" fmla="*/ 2888244 h 3272080"/>
              <a:gd name="connsiteX0" fmla="*/ 0 w 2548013"/>
              <a:gd name="connsiteY0" fmla="*/ 2888244 h 3272080"/>
              <a:gd name="connsiteX1" fmla="*/ 2371754 w 2548013"/>
              <a:gd name="connsiteY1" fmla="*/ 0 h 3272080"/>
              <a:gd name="connsiteX2" fmla="*/ 2548013 w 2548013"/>
              <a:gd name="connsiteY2" fmla="*/ 452284 h 3272080"/>
              <a:gd name="connsiteX3" fmla="*/ 176964 w 2548013"/>
              <a:gd name="connsiteY3" fmla="*/ 3272080 h 3272080"/>
              <a:gd name="connsiteX4" fmla="*/ 0 w 2548013"/>
              <a:gd name="connsiteY4" fmla="*/ 2888244 h 3272080"/>
              <a:gd name="connsiteX0" fmla="*/ 0 w 2564923"/>
              <a:gd name="connsiteY0" fmla="*/ 2888244 h 3272080"/>
              <a:gd name="connsiteX1" fmla="*/ 2371754 w 2564923"/>
              <a:gd name="connsiteY1" fmla="*/ 0 h 3272080"/>
              <a:gd name="connsiteX2" fmla="*/ 2564923 w 2564923"/>
              <a:gd name="connsiteY2" fmla="*/ 428362 h 3272080"/>
              <a:gd name="connsiteX3" fmla="*/ 176964 w 2564923"/>
              <a:gd name="connsiteY3" fmla="*/ 3272080 h 3272080"/>
              <a:gd name="connsiteX4" fmla="*/ 0 w 2564923"/>
              <a:gd name="connsiteY4" fmla="*/ 2888244 h 3272080"/>
              <a:gd name="connsiteX0" fmla="*/ 0 w 2564923"/>
              <a:gd name="connsiteY0" fmla="*/ 2872970 h 3256806"/>
              <a:gd name="connsiteX1" fmla="*/ 2362013 w 2564923"/>
              <a:gd name="connsiteY1" fmla="*/ 0 h 3256806"/>
              <a:gd name="connsiteX2" fmla="*/ 2564923 w 2564923"/>
              <a:gd name="connsiteY2" fmla="*/ 413088 h 3256806"/>
              <a:gd name="connsiteX3" fmla="*/ 176964 w 2564923"/>
              <a:gd name="connsiteY3" fmla="*/ 3256806 h 3256806"/>
              <a:gd name="connsiteX4" fmla="*/ 0 w 2564923"/>
              <a:gd name="connsiteY4" fmla="*/ 2872970 h 3256806"/>
              <a:gd name="connsiteX0" fmla="*/ 0 w 2559780"/>
              <a:gd name="connsiteY0" fmla="*/ 2872970 h 3256806"/>
              <a:gd name="connsiteX1" fmla="*/ 2362013 w 2559780"/>
              <a:gd name="connsiteY1" fmla="*/ 0 h 3256806"/>
              <a:gd name="connsiteX2" fmla="*/ 2559780 w 2559780"/>
              <a:gd name="connsiteY2" fmla="*/ 426336 h 3256806"/>
              <a:gd name="connsiteX3" fmla="*/ 176964 w 2559780"/>
              <a:gd name="connsiteY3" fmla="*/ 3256806 h 3256806"/>
              <a:gd name="connsiteX4" fmla="*/ 0 w 2559780"/>
              <a:gd name="connsiteY4" fmla="*/ 2872970 h 3256806"/>
              <a:gd name="connsiteX0" fmla="*/ 0 w 2568819"/>
              <a:gd name="connsiteY0" fmla="*/ 2872970 h 3256806"/>
              <a:gd name="connsiteX1" fmla="*/ 2362013 w 2568819"/>
              <a:gd name="connsiteY1" fmla="*/ 0 h 3256806"/>
              <a:gd name="connsiteX2" fmla="*/ 2568819 w 2568819"/>
              <a:gd name="connsiteY2" fmla="*/ 471766 h 3256806"/>
              <a:gd name="connsiteX3" fmla="*/ 176964 w 2568819"/>
              <a:gd name="connsiteY3" fmla="*/ 3256806 h 3256806"/>
              <a:gd name="connsiteX4" fmla="*/ 0 w 2568819"/>
              <a:gd name="connsiteY4" fmla="*/ 2872970 h 3256806"/>
              <a:gd name="connsiteX0" fmla="*/ 0 w 2564767"/>
              <a:gd name="connsiteY0" fmla="*/ 2872970 h 3256806"/>
              <a:gd name="connsiteX1" fmla="*/ 2362013 w 2564767"/>
              <a:gd name="connsiteY1" fmla="*/ 0 h 3256806"/>
              <a:gd name="connsiteX2" fmla="*/ 2564767 w 2564767"/>
              <a:gd name="connsiteY2" fmla="*/ 462570 h 3256806"/>
              <a:gd name="connsiteX3" fmla="*/ 176964 w 2564767"/>
              <a:gd name="connsiteY3" fmla="*/ 3256806 h 3256806"/>
              <a:gd name="connsiteX4" fmla="*/ 0 w 2564767"/>
              <a:gd name="connsiteY4" fmla="*/ 2872970 h 3256806"/>
              <a:gd name="connsiteX0" fmla="*/ 0 w 2556662"/>
              <a:gd name="connsiteY0" fmla="*/ 2872970 h 3256806"/>
              <a:gd name="connsiteX1" fmla="*/ 2362013 w 2556662"/>
              <a:gd name="connsiteY1" fmla="*/ 0 h 3256806"/>
              <a:gd name="connsiteX2" fmla="*/ 2556662 w 2556662"/>
              <a:gd name="connsiteY2" fmla="*/ 444180 h 3256806"/>
              <a:gd name="connsiteX3" fmla="*/ 176964 w 2556662"/>
              <a:gd name="connsiteY3" fmla="*/ 3256806 h 3256806"/>
              <a:gd name="connsiteX4" fmla="*/ 0 w 2556662"/>
              <a:gd name="connsiteY4" fmla="*/ 2872970 h 3256806"/>
              <a:gd name="connsiteX0" fmla="*/ 0 w 2568818"/>
              <a:gd name="connsiteY0" fmla="*/ 2845385 h 3256806"/>
              <a:gd name="connsiteX1" fmla="*/ 2374169 w 2568818"/>
              <a:gd name="connsiteY1" fmla="*/ 0 h 3256806"/>
              <a:gd name="connsiteX2" fmla="*/ 2568818 w 2568818"/>
              <a:gd name="connsiteY2" fmla="*/ 444180 h 3256806"/>
              <a:gd name="connsiteX3" fmla="*/ 189120 w 2568818"/>
              <a:gd name="connsiteY3" fmla="*/ 3256806 h 3256806"/>
              <a:gd name="connsiteX4" fmla="*/ 0 w 2568818"/>
              <a:gd name="connsiteY4" fmla="*/ 2845385 h 3256806"/>
              <a:gd name="connsiteX0" fmla="*/ 0 w 2568818"/>
              <a:gd name="connsiteY0" fmla="*/ 2833618 h 3245039"/>
              <a:gd name="connsiteX1" fmla="*/ 2384845 w 2568818"/>
              <a:gd name="connsiteY1" fmla="*/ 0 h 3245039"/>
              <a:gd name="connsiteX2" fmla="*/ 2568818 w 2568818"/>
              <a:gd name="connsiteY2" fmla="*/ 432413 h 3245039"/>
              <a:gd name="connsiteX3" fmla="*/ 189120 w 2568818"/>
              <a:gd name="connsiteY3" fmla="*/ 3245039 h 3245039"/>
              <a:gd name="connsiteX4" fmla="*/ 0 w 2568818"/>
              <a:gd name="connsiteY4" fmla="*/ 2833618 h 32450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8818" h="3245039">
                <a:moveTo>
                  <a:pt x="0" y="2833618"/>
                </a:moveTo>
                <a:cubicBezTo>
                  <a:pt x="815988" y="1903598"/>
                  <a:pt x="1594260" y="962748"/>
                  <a:pt x="2384845" y="0"/>
                </a:cubicBezTo>
                <a:lnTo>
                  <a:pt x="2568818" y="432413"/>
                </a:lnTo>
                <a:lnTo>
                  <a:pt x="189120" y="3245039"/>
                </a:lnTo>
                <a:lnTo>
                  <a:pt x="0" y="2833618"/>
                </a:lnTo>
                <a:close/>
              </a:path>
            </a:pathLst>
          </a:cu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BE">
              <a:solidFill>
                <a:schemeClr val="tx1"/>
              </a:solidFill>
            </a:endParaRPr>
          </a:p>
        </p:txBody>
      </p:sp>
      <p:sp>
        <p:nvSpPr>
          <p:cNvPr id="5" name="TextBox 4"/>
          <p:cNvSpPr txBox="1"/>
          <p:nvPr userDrawn="1"/>
        </p:nvSpPr>
        <p:spPr>
          <a:xfrm>
            <a:off x="6886832" y="6083314"/>
            <a:ext cx="4712044" cy="461665"/>
          </a:xfrm>
          <a:prstGeom prst="rect">
            <a:avLst/>
          </a:prstGeom>
          <a:noFill/>
        </p:spPr>
        <p:txBody>
          <a:bodyPr wrap="square" rtlCol="0">
            <a:spAutoFit/>
          </a:bodyPr>
          <a:lstStyle/>
          <a:p>
            <a:r>
              <a:rPr lang="en-US" sz="800" kern="1200" dirty="0">
                <a:solidFill>
                  <a:schemeClr val="tx1"/>
                </a:solidFill>
                <a:effectLst/>
                <a:latin typeface="+mj-lt"/>
                <a:ea typeface="+mn-ea"/>
                <a:cs typeface="+mn-cs"/>
              </a:rPr>
              <a:t>The European Commission support for the production of this document does not constitute an endorsement of the contents which reflects the views only of the authors, and the Commission cannot be held responsi­ble for any use which may be made of the information contained therein.</a:t>
            </a:r>
            <a:endParaRPr lang="fr-BE" sz="800" kern="1200" dirty="0">
              <a:solidFill>
                <a:schemeClr val="tx1"/>
              </a:solidFill>
              <a:effectLst/>
              <a:latin typeface="+mj-lt"/>
              <a:ea typeface="+mn-ea"/>
              <a:cs typeface="+mn-cs"/>
            </a:endParaRPr>
          </a:p>
        </p:txBody>
      </p:sp>
      <p:sp>
        <p:nvSpPr>
          <p:cNvPr id="9" name="Text Placeholder 8"/>
          <p:cNvSpPr>
            <a:spLocks noGrp="1"/>
          </p:cNvSpPr>
          <p:nvPr>
            <p:ph type="body" sz="quarter" idx="10"/>
          </p:nvPr>
        </p:nvSpPr>
        <p:spPr>
          <a:xfrm>
            <a:off x="4316413" y="3373438"/>
            <a:ext cx="6672262" cy="1165225"/>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endParaRPr lang="fr-BE" dirty="0"/>
          </a:p>
        </p:txBody>
      </p:sp>
    </p:spTree>
    <p:extLst>
      <p:ext uri="{BB962C8B-B14F-4D97-AF65-F5344CB8AC3E}">
        <p14:creationId xmlns:p14="http://schemas.microsoft.com/office/powerpoint/2010/main" val="3838694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10542600" cy="18288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2652584"/>
            <a:ext cx="10542600" cy="3388778"/>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C8939AD-EC74-485F-B126-55227EBE8C12}" type="datetime1">
              <a:rPr lang="fr-BE" smtClean="0"/>
              <a:t>15-05-19</a:t>
            </a:fld>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extLst>
      <p:ext uri="{BB962C8B-B14F-4D97-AF65-F5344CB8AC3E}">
        <p14:creationId xmlns:p14="http://schemas.microsoft.com/office/powerpoint/2010/main" val="4104981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10814448" cy="3022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4" y="4470400"/>
            <a:ext cx="10814449"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A6BCA-CA7A-4514-95FC-A3059F421E57}" type="datetime1">
              <a:rPr lang="fr-BE" smtClean="0"/>
              <a:t>15-05-19</a:t>
            </a:fld>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6614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lvl2pPr marL="742950" indent="-285750">
              <a:buFont typeface="Courier New" panose="02070309020205020404" pitchFamily="49" charset="0"/>
              <a:buChar char="o"/>
              <a:defRPr/>
            </a:lvl2pPr>
            <a:lvl3pPr marL="1143000" indent="-228600">
              <a:buFont typeface="Courier New" panose="02070309020205020404" pitchFamily="49" charset="0"/>
              <a:buChar char="o"/>
              <a:defRPr/>
            </a:lvl3pPr>
            <a:lvl4pPr marL="1600200" indent="-228600">
              <a:buFont typeface="Courier New" panose="02070309020205020404" pitchFamily="49" charset="0"/>
              <a:buChar char="o"/>
              <a:defRPr/>
            </a:lvl4pPr>
            <a:lvl5pPr marL="2057400" indent="-228600">
              <a:buFont typeface="Courier New" panose="02070309020205020404" pitchFamily="49" charset="0"/>
              <a:buChar char="o"/>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F88800E-290E-490A-8035-EA696F1EB881}" type="datetime1">
              <a:rPr lang="fr-BE" smtClean="0"/>
              <a:t>15-05-19</a:t>
            </a:fld>
            <a:endParaRPr lang="fr-BE"/>
          </a:p>
        </p:txBody>
      </p:sp>
      <p:sp>
        <p:nvSpPr>
          <p:cNvPr id="6" name="Slide Number Placeholder 5"/>
          <p:cNvSpPr>
            <a:spLocks noGrp="1"/>
          </p:cNvSpPr>
          <p:nvPr>
            <p:ph type="sldNum" sz="quarter" idx="12"/>
          </p:nvPr>
        </p:nvSpPr>
        <p:spPr/>
        <p:txBody>
          <a:bodyPr/>
          <a:lstStyle/>
          <a:p>
            <a:fld id="{9019AB36-03BB-43A0-8B5D-A6E2576A5E87}" type="slidenum">
              <a:rPr lang="fr-BE" smtClean="0"/>
              <a:t>‹N›</a:t>
            </a:fld>
            <a:endParaRPr lang="fr-BE"/>
          </a:p>
        </p:txBody>
      </p:sp>
    </p:spTree>
    <p:extLst>
      <p:ext uri="{BB962C8B-B14F-4D97-AF65-F5344CB8AC3E}">
        <p14:creationId xmlns:p14="http://schemas.microsoft.com/office/powerpoint/2010/main" val="1268558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839115"/>
            <a:ext cx="10781496" cy="1826581"/>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hasCustomPrompt="1"/>
          </p:nvPr>
        </p:nvSpPr>
        <p:spPr>
          <a:xfrm>
            <a:off x="677334" y="2784389"/>
            <a:ext cx="10781497" cy="2603459"/>
          </a:xfrm>
        </p:spPr>
        <p:txBody>
          <a:bodyPr anchor="t"/>
          <a:lstStyle>
            <a:lvl1pPr marL="0" indent="0" algn="l">
              <a:buNone/>
              <a:defRPr sz="2000" baseline="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www.bbb.com </a:t>
            </a:r>
          </a:p>
        </p:txBody>
      </p:sp>
      <p:sp>
        <p:nvSpPr>
          <p:cNvPr id="4" name="Date Placeholder 3"/>
          <p:cNvSpPr>
            <a:spLocks noGrp="1"/>
          </p:cNvSpPr>
          <p:nvPr>
            <p:ph type="dt" sz="half" idx="10"/>
          </p:nvPr>
        </p:nvSpPr>
        <p:spPr/>
        <p:txBody>
          <a:bodyPr/>
          <a:lstStyle/>
          <a:p>
            <a:fld id="{C17CF1D4-A3BE-4AEA-91BA-1C1256F61292}" type="datetime1">
              <a:rPr lang="fr-BE" smtClean="0"/>
              <a:t>15-05-19</a:t>
            </a:fld>
            <a:endParaRPr lang="fr-BE"/>
          </a:p>
        </p:txBody>
      </p:sp>
      <p:sp>
        <p:nvSpPr>
          <p:cNvPr id="6" name="Slide Number Placeholder 5"/>
          <p:cNvSpPr>
            <a:spLocks noGrp="1"/>
          </p:cNvSpPr>
          <p:nvPr>
            <p:ph type="sldNum" sz="quarter" idx="12"/>
          </p:nvPr>
        </p:nvSpPr>
        <p:spPr/>
        <p:txBody>
          <a:bodyPr/>
          <a:lstStyle/>
          <a:p>
            <a:fld id="{9019AB36-03BB-43A0-8B5D-A6E2576A5E87}" type="slidenum">
              <a:rPr lang="fr-BE" smtClean="0"/>
              <a:t>‹N›</a:t>
            </a:fld>
            <a:endParaRPr lang="fr-BE"/>
          </a:p>
        </p:txBody>
      </p:sp>
    </p:spTree>
    <p:extLst>
      <p:ext uri="{BB962C8B-B14F-4D97-AF65-F5344CB8AC3E}">
        <p14:creationId xmlns:p14="http://schemas.microsoft.com/office/powerpoint/2010/main" val="1163391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353131"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77335" y="2160588"/>
            <a:ext cx="4859538" cy="3880772"/>
          </a:xfrm>
        </p:spPr>
        <p:txBody>
          <a:bodyPr/>
          <a:lstStyle>
            <a:lvl2pPr marL="742950" indent="-28575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931243" y="2160588"/>
            <a:ext cx="5099222" cy="3880773"/>
          </a:xfrm>
        </p:spPr>
        <p:txBody>
          <a:bodyPr/>
          <a:lstStyle>
            <a:lvl2pPr marL="742950" indent="-285750">
              <a:buFont typeface="Wingdings" panose="05000000000000000000" pitchFamily="2" charset="2"/>
              <a:buChar char="§"/>
              <a:defRPr/>
            </a:lvl2pPr>
            <a:lvl3pPr marL="1143000" indent="-228600">
              <a:buFont typeface="Wingdings" panose="05000000000000000000" pitchFamily="2" charset="2"/>
              <a:buChar char="§"/>
              <a:defRPr/>
            </a:lvl3pPr>
            <a:lvl4pPr marL="1600200" indent="-228600">
              <a:buFont typeface="Wingdings" panose="05000000000000000000" pitchFamily="2" charset="2"/>
              <a:buChar char="§"/>
              <a:defRPr/>
            </a:lvl4pPr>
            <a:lvl5pPr marL="2057400" indent="-228600">
              <a:buFont typeface="Wingdings" panose="05000000000000000000" pitchFamily="2" charset="2"/>
              <a:buChar char="§"/>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4A5F18A2-7E2F-4195-8C93-B7ECD627ACEE}" type="datetime1">
              <a:rPr lang="fr-BE" smtClean="0"/>
              <a:t>15-05-19</a:t>
            </a:fld>
            <a:endParaRPr lang="fr-BE"/>
          </a:p>
        </p:txBody>
      </p:sp>
      <p:sp>
        <p:nvSpPr>
          <p:cNvPr id="7" name="Slide Number Placeholder 6"/>
          <p:cNvSpPr>
            <a:spLocks noGrp="1"/>
          </p:cNvSpPr>
          <p:nvPr>
            <p:ph type="sldNum" sz="quarter" idx="12"/>
          </p:nvPr>
        </p:nvSpPr>
        <p:spPr/>
        <p:txBody>
          <a:bodyPr/>
          <a:lstStyle/>
          <a:p>
            <a:fld id="{9019AB36-03BB-43A0-8B5D-A6E2576A5E87}" type="slidenum">
              <a:rPr lang="fr-BE" smtClean="0"/>
              <a:t>‹N›</a:t>
            </a:fld>
            <a:endParaRPr lang="fr-BE"/>
          </a:p>
        </p:txBody>
      </p:sp>
    </p:spTree>
    <p:extLst>
      <p:ext uri="{BB962C8B-B14F-4D97-AF65-F5344CB8AC3E}">
        <p14:creationId xmlns:p14="http://schemas.microsoft.com/office/powerpoint/2010/main" val="3838826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009609"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835369" cy="3304117"/>
          </a:xfrm>
        </p:spPr>
        <p:txBody>
          <a:bodyPr>
            <a:normAutofit/>
          </a:bodyPr>
          <a:lstStyle>
            <a:lvl2pPr marL="742950" indent="-285750">
              <a:buFont typeface="Courier New" panose="02070309020205020404" pitchFamily="49" charset="0"/>
              <a:buChar char="o"/>
              <a:defRPr/>
            </a:lvl2pPr>
            <a:lvl3pPr marL="1143000" indent="-228600">
              <a:buFont typeface="Courier New" panose="02070309020205020404" pitchFamily="49" charset="0"/>
              <a:buChar char="o"/>
              <a:defRPr/>
            </a:lvl3pPr>
            <a:lvl4pPr marL="1600200" indent="-228600">
              <a:buFont typeface="Courier New" panose="02070309020205020404" pitchFamily="49" charset="0"/>
              <a:buChar char="o"/>
              <a:defRPr/>
            </a:lvl4pPr>
            <a:lvl5pPr marL="2057400" indent="-228600">
              <a:buFont typeface="Courier New" panose="02070309020205020404" pitchFamily="49" charset="0"/>
              <a:buChar char="o"/>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497854"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5738130" y="2737245"/>
            <a:ext cx="5488240" cy="3304117"/>
          </a:xfrm>
        </p:spPr>
        <p:txBody>
          <a:bodyPr>
            <a:normAutofit/>
          </a:bodyPr>
          <a:lstStyle>
            <a:lvl2pPr marL="742950" indent="-285750">
              <a:buFont typeface="Courier New" panose="02070309020205020404" pitchFamily="49" charset="0"/>
              <a:buChar char="o"/>
              <a:defRPr/>
            </a:lvl2pPr>
            <a:lvl3pPr marL="1143000" indent="-228600">
              <a:buFont typeface="Courier New" panose="02070309020205020404" pitchFamily="49" charset="0"/>
              <a:buChar char="o"/>
              <a:defRPr/>
            </a:lvl3pPr>
            <a:lvl4pPr marL="1600200" indent="-228600">
              <a:buFont typeface="Courier New" panose="02070309020205020404" pitchFamily="49" charset="0"/>
              <a:buChar char="o"/>
              <a:defRPr/>
            </a:lvl4pPr>
            <a:lvl5pPr marL="2057400" indent="-228600">
              <a:buFont typeface="Courier New" panose="02070309020205020404" pitchFamily="49" charset="0"/>
              <a:buChar char="o"/>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7188658" y="6099027"/>
            <a:ext cx="911939" cy="365125"/>
          </a:xfrm>
        </p:spPr>
        <p:txBody>
          <a:bodyPr/>
          <a:lstStyle/>
          <a:p>
            <a:fld id="{0080E8D9-05EA-496B-AB0E-A6C0FBEC2EA7}" type="datetime1">
              <a:rPr lang="fr-BE" smtClean="0"/>
              <a:t>15-05-19</a:t>
            </a:fld>
            <a:endParaRPr lang="fr-BE"/>
          </a:p>
        </p:txBody>
      </p:sp>
      <p:sp>
        <p:nvSpPr>
          <p:cNvPr id="9" name="Slide Number Placeholder 8"/>
          <p:cNvSpPr>
            <a:spLocks noGrp="1"/>
          </p:cNvSpPr>
          <p:nvPr>
            <p:ph type="sldNum" sz="quarter" idx="12"/>
          </p:nvPr>
        </p:nvSpPr>
        <p:spPr>
          <a:xfrm>
            <a:off x="8572384" y="6099027"/>
            <a:ext cx="683339" cy="365125"/>
          </a:xfrm>
        </p:spPr>
        <p:txBody>
          <a:bodyPr/>
          <a:lstStyle/>
          <a:p>
            <a:fld id="{9019AB36-03BB-43A0-8B5D-A6E2576A5E87}" type="slidenum">
              <a:rPr lang="fr-BE" smtClean="0"/>
              <a:t>‹N›</a:t>
            </a:fld>
            <a:endParaRPr lang="fr-BE"/>
          </a:p>
        </p:txBody>
      </p:sp>
    </p:spTree>
    <p:extLst>
      <p:ext uri="{BB962C8B-B14F-4D97-AF65-F5344CB8AC3E}">
        <p14:creationId xmlns:p14="http://schemas.microsoft.com/office/powerpoint/2010/main" val="16160440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10781497" cy="132080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DAE9A839-AF34-49A8-8914-FDE78D91117D}" type="datetime1">
              <a:rPr lang="fr-BE" smtClean="0"/>
              <a:t>15-05-19</a:t>
            </a:fld>
            <a:endParaRPr lang="fr-BE"/>
          </a:p>
        </p:txBody>
      </p:sp>
      <p:sp>
        <p:nvSpPr>
          <p:cNvPr id="5" name="Slide Number Placeholder 4"/>
          <p:cNvSpPr>
            <a:spLocks noGrp="1"/>
          </p:cNvSpPr>
          <p:nvPr>
            <p:ph type="sldNum" sz="quarter" idx="12"/>
          </p:nvPr>
        </p:nvSpPr>
        <p:spPr/>
        <p:txBody>
          <a:bodyPr/>
          <a:lstStyle/>
          <a:p>
            <a:fld id="{9019AB36-03BB-43A0-8B5D-A6E2576A5E87}" type="slidenum">
              <a:rPr lang="fr-BE" smtClean="0"/>
              <a:t>‹N›</a:t>
            </a:fld>
            <a:endParaRPr lang="fr-BE"/>
          </a:p>
        </p:txBody>
      </p:sp>
      <p:sp>
        <p:nvSpPr>
          <p:cNvPr id="6" name="Text Placeholder 2"/>
          <p:cNvSpPr>
            <a:spLocks noGrp="1"/>
          </p:cNvSpPr>
          <p:nvPr>
            <p:ph type="body" idx="1" hasCustomPrompt="1"/>
          </p:nvPr>
        </p:nvSpPr>
        <p:spPr>
          <a:xfrm>
            <a:off x="677334" y="2784389"/>
            <a:ext cx="10781497" cy="2603459"/>
          </a:xfrm>
        </p:spPr>
        <p:txBody>
          <a:bodyPr anchor="t"/>
          <a:lstStyle>
            <a:lvl1pPr marL="0" indent="0" algn="l">
              <a:buNone/>
              <a:defRPr sz="2000" baseline="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www.bbb.com </a:t>
            </a:r>
          </a:p>
        </p:txBody>
      </p:sp>
    </p:spTree>
    <p:extLst>
      <p:ext uri="{BB962C8B-B14F-4D97-AF65-F5344CB8AC3E}">
        <p14:creationId xmlns:p14="http://schemas.microsoft.com/office/powerpoint/2010/main" val="3749703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F68666-C965-4FBA-9B65-DDE33B03A2B1}" type="datetime1">
              <a:rPr lang="fr-BE" smtClean="0"/>
              <a:t>15-05-19</a:t>
            </a:fld>
            <a:endParaRPr lang="fr-BE"/>
          </a:p>
        </p:txBody>
      </p:sp>
      <p:sp>
        <p:nvSpPr>
          <p:cNvPr id="4" name="Slide Number Placeholder 3"/>
          <p:cNvSpPr>
            <a:spLocks noGrp="1"/>
          </p:cNvSpPr>
          <p:nvPr>
            <p:ph type="sldNum" sz="quarter" idx="12"/>
          </p:nvPr>
        </p:nvSpPr>
        <p:spPr/>
        <p:txBody>
          <a:bodyPr/>
          <a:lstStyle/>
          <a:p>
            <a:fld id="{9019AB36-03BB-43A0-8B5D-A6E2576A5E87}" type="slidenum">
              <a:rPr lang="fr-BE" smtClean="0"/>
              <a:t>‹N›</a:t>
            </a:fld>
            <a:endParaRPr lang="fr-BE"/>
          </a:p>
        </p:txBody>
      </p:sp>
    </p:spTree>
    <p:extLst>
      <p:ext uri="{BB962C8B-B14F-4D97-AF65-F5344CB8AC3E}">
        <p14:creationId xmlns:p14="http://schemas.microsoft.com/office/powerpoint/2010/main" val="31856748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lvl2pPr marL="742950" indent="-285750">
              <a:buFont typeface="Courier New" panose="02070309020205020404" pitchFamily="49" charset="0"/>
              <a:buChar char="o"/>
              <a:defRPr/>
            </a:lvl2pPr>
            <a:lvl3pPr marL="1143000" indent="-228600">
              <a:buFont typeface="Courier New" panose="02070309020205020404" pitchFamily="49" charset="0"/>
              <a:buChar char="o"/>
              <a:defRPr/>
            </a:lvl3pPr>
            <a:lvl4pPr marL="1600200" indent="-228600">
              <a:buFont typeface="Courier New" panose="02070309020205020404" pitchFamily="49" charset="0"/>
              <a:buChar char="o"/>
              <a:defRPr/>
            </a:lvl4pPr>
            <a:lvl5pPr marL="2057400" indent="-228600">
              <a:buFont typeface="Courier New" panose="02070309020205020404" pitchFamily="49" charset="0"/>
              <a:buChar char="o"/>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F6010AA-B326-497C-9864-7B6839289322}" type="datetime1">
              <a:rPr lang="fr-BE" smtClean="0"/>
              <a:t>15-05-19</a:t>
            </a:fld>
            <a:endParaRPr lang="fr-BE"/>
          </a:p>
        </p:txBody>
      </p:sp>
      <p:sp>
        <p:nvSpPr>
          <p:cNvPr id="7" name="Slide Number Placeholder 6"/>
          <p:cNvSpPr>
            <a:spLocks noGrp="1"/>
          </p:cNvSpPr>
          <p:nvPr>
            <p:ph type="sldNum" sz="quarter" idx="12"/>
          </p:nvPr>
        </p:nvSpPr>
        <p:spPr/>
        <p:txBody>
          <a:bodyPr/>
          <a:lstStyle/>
          <a:p>
            <a:fld id="{9019AB36-03BB-43A0-8B5D-A6E2576A5E87}" type="slidenum">
              <a:rPr lang="fr-BE" smtClean="0"/>
              <a:t>‹N›</a:t>
            </a:fld>
            <a:endParaRPr lang="fr-BE"/>
          </a:p>
        </p:txBody>
      </p:sp>
    </p:spTree>
    <p:extLst>
      <p:ext uri="{BB962C8B-B14F-4D97-AF65-F5344CB8AC3E}">
        <p14:creationId xmlns:p14="http://schemas.microsoft.com/office/powerpoint/2010/main" val="3375033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589757"/>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F33B77D9-0273-4353-A887-F75C26DF63F4}" type="datetime1">
              <a:rPr lang="fr-BE" smtClean="0"/>
              <a:t>15-05-19</a:t>
            </a:fld>
            <a:endParaRPr lang="fr-BE"/>
          </a:p>
        </p:txBody>
      </p:sp>
      <p:sp>
        <p:nvSpPr>
          <p:cNvPr id="7" name="Slide Number Placeholder 6"/>
          <p:cNvSpPr>
            <a:spLocks noGrp="1"/>
          </p:cNvSpPr>
          <p:nvPr>
            <p:ph type="sldNum" sz="quarter" idx="12"/>
          </p:nvPr>
        </p:nvSpPr>
        <p:spPr/>
        <p:txBody>
          <a:bodyPr/>
          <a:lstStyle/>
          <a:p>
            <a:fld id="{9019AB36-03BB-43A0-8B5D-A6E2576A5E87}" type="slidenum">
              <a:rPr lang="fr-BE" smtClean="0"/>
              <a:t>‹N›</a:t>
            </a:fld>
            <a:endParaRPr lang="fr-BE"/>
          </a:p>
        </p:txBody>
      </p:sp>
    </p:spTree>
    <p:extLst>
      <p:ext uri="{BB962C8B-B14F-4D97-AF65-F5344CB8AC3E}">
        <p14:creationId xmlns:p14="http://schemas.microsoft.com/office/powerpoint/2010/main" val="819310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872BD1F-A47B-4435-B9CF-66DE1D7A0049}" type="datetime1">
              <a:rPr lang="fr-BE" smtClean="0"/>
              <a:t>15-05-19</a:t>
            </a:fld>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pic>
        <p:nvPicPr>
          <p:cNvPr id="9" name="Picture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60793" y="6054491"/>
            <a:ext cx="1812302" cy="703991"/>
          </a:xfrm>
          <a:prstGeom prst="rect">
            <a:avLst/>
          </a:prstGeom>
        </p:spPr>
      </p:pic>
      <p:pic>
        <p:nvPicPr>
          <p:cNvPr id="30" name="Picture 32"/>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9973417" y="6145979"/>
            <a:ext cx="1824022" cy="521016"/>
          </a:xfrm>
          <a:prstGeom prst="rect">
            <a:avLst/>
          </a:prstGeom>
        </p:spPr>
      </p:pic>
      <p:sp>
        <p:nvSpPr>
          <p:cNvPr id="11" name="Rectangle 10"/>
          <p:cNvSpPr/>
          <p:nvPr userDrawn="1"/>
        </p:nvSpPr>
        <p:spPr>
          <a:xfrm rot="5400000">
            <a:off x="8669642" y="3335647"/>
            <a:ext cx="6881429" cy="163284"/>
          </a:xfrm>
          <a:custGeom>
            <a:avLst/>
            <a:gdLst>
              <a:gd name="connsiteX0" fmla="*/ 0 w 12192000"/>
              <a:gd name="connsiteY0" fmla="*/ 0 h 157018"/>
              <a:gd name="connsiteX1" fmla="*/ 12192000 w 12192000"/>
              <a:gd name="connsiteY1" fmla="*/ 0 h 157018"/>
              <a:gd name="connsiteX2" fmla="*/ 12192000 w 12192000"/>
              <a:gd name="connsiteY2" fmla="*/ 157018 h 157018"/>
              <a:gd name="connsiteX3" fmla="*/ 0 w 12192000"/>
              <a:gd name="connsiteY3" fmla="*/ 157018 h 157018"/>
              <a:gd name="connsiteX4" fmla="*/ 0 w 12192000"/>
              <a:gd name="connsiteY4" fmla="*/ 0 h 157018"/>
              <a:gd name="connsiteX0" fmla="*/ 0 w 12200238"/>
              <a:gd name="connsiteY0" fmla="*/ 0 h 157018"/>
              <a:gd name="connsiteX1" fmla="*/ 12200238 w 12200238"/>
              <a:gd name="connsiteY1" fmla="*/ 0 h 157018"/>
              <a:gd name="connsiteX2" fmla="*/ 12200238 w 12200238"/>
              <a:gd name="connsiteY2" fmla="*/ 157018 h 157018"/>
              <a:gd name="connsiteX3" fmla="*/ 8238 w 12200238"/>
              <a:gd name="connsiteY3" fmla="*/ 157018 h 157018"/>
              <a:gd name="connsiteX4" fmla="*/ 0 w 12200238"/>
              <a:gd name="connsiteY4" fmla="*/ 0 h 15701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0238" h="157018">
                <a:moveTo>
                  <a:pt x="0" y="0"/>
                </a:moveTo>
                <a:lnTo>
                  <a:pt x="12200238" y="0"/>
                </a:lnTo>
                <a:lnTo>
                  <a:pt x="12200238" y="157018"/>
                </a:lnTo>
                <a:lnTo>
                  <a:pt x="8238" y="157018"/>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12" name="Isosceles Triangle 11"/>
          <p:cNvSpPr/>
          <p:nvPr userDrawn="1"/>
        </p:nvSpPr>
        <p:spPr>
          <a:xfrm rot="396194">
            <a:off x="11672483" y="82266"/>
            <a:ext cx="446299" cy="1983922"/>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1" name="Isosceles Triangle 30"/>
          <p:cNvSpPr/>
          <p:nvPr userDrawn="1"/>
        </p:nvSpPr>
        <p:spPr>
          <a:xfrm rot="16580948">
            <a:off x="765547" y="-713839"/>
            <a:ext cx="446299" cy="1983922"/>
          </a:xfrm>
          <a:prstGeom prst="triangle">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BE"/>
          </a:p>
        </p:txBody>
      </p:sp>
      <p:sp>
        <p:nvSpPr>
          <p:cNvPr id="32" name="Rectangle 31"/>
          <p:cNvSpPr/>
          <p:nvPr userDrawn="1"/>
        </p:nvSpPr>
        <p:spPr>
          <a:xfrm rot="10800000">
            <a:off x="0" y="-23427"/>
            <a:ext cx="12192000" cy="161354"/>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BE"/>
          </a:p>
        </p:txBody>
      </p:sp>
      <p:sp>
        <p:nvSpPr>
          <p:cNvPr id="15" name="Rectangle 14"/>
          <p:cNvSpPr/>
          <p:nvPr userDrawn="1"/>
        </p:nvSpPr>
        <p:spPr>
          <a:xfrm>
            <a:off x="2068926" y="159159"/>
            <a:ext cx="9896381"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
        <p:nvSpPr>
          <p:cNvPr id="33" name="Rectangle 32"/>
          <p:cNvSpPr/>
          <p:nvPr userDrawn="1"/>
        </p:nvSpPr>
        <p:spPr>
          <a:xfrm rot="5400000">
            <a:off x="9636887" y="4488030"/>
            <a:ext cx="4694221" cy="45719"/>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33037464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4.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4448013" y="5005953"/>
            <a:ext cx="7237710" cy="1007389"/>
          </a:xfrm>
        </p:spPr>
        <p:txBody>
          <a:bodyPr>
            <a:normAutofit fontScale="32500" lnSpcReduction="20000"/>
          </a:bodyPr>
          <a:lstStyle/>
          <a:p>
            <a:pPr algn="ctr"/>
            <a:endParaRPr lang="en-GB" sz="1100" dirty="0"/>
          </a:p>
          <a:p>
            <a:pPr algn="ctr">
              <a:lnSpc>
                <a:spcPct val="70000"/>
              </a:lnSpc>
            </a:pPr>
            <a:r>
              <a:rPr lang="en-GB" sz="8000" dirty="0">
                <a:solidFill>
                  <a:schemeClr val="accent1">
                    <a:lumMod val="75000"/>
                  </a:schemeClr>
                </a:solidFill>
              </a:rPr>
              <a:t>Exchange Meeting 22 </a:t>
            </a:r>
            <a:r>
              <a:rPr lang="en-GB" sz="8000" dirty="0" err="1">
                <a:solidFill>
                  <a:schemeClr val="accent1">
                    <a:lumMod val="75000"/>
                  </a:schemeClr>
                </a:solidFill>
              </a:rPr>
              <a:t>marzo</a:t>
            </a:r>
            <a:r>
              <a:rPr lang="en-GB" sz="8000" dirty="0">
                <a:solidFill>
                  <a:schemeClr val="accent1">
                    <a:lumMod val="75000"/>
                  </a:schemeClr>
                </a:solidFill>
              </a:rPr>
              <a:t> 2019</a:t>
            </a:r>
          </a:p>
          <a:p>
            <a:pPr algn="ctr">
              <a:lnSpc>
                <a:spcPct val="70000"/>
              </a:lnSpc>
            </a:pPr>
            <a:endParaRPr lang="en-GB" sz="400" dirty="0">
              <a:solidFill>
                <a:schemeClr val="accent1">
                  <a:lumMod val="75000"/>
                </a:schemeClr>
              </a:solidFill>
            </a:endParaRPr>
          </a:p>
          <a:p>
            <a:pPr algn="ctr">
              <a:lnSpc>
                <a:spcPct val="70000"/>
              </a:lnSpc>
            </a:pPr>
            <a:r>
              <a:rPr lang="en-GB" sz="8000" dirty="0">
                <a:solidFill>
                  <a:schemeClr val="accent2">
                    <a:lumMod val="75000"/>
                  </a:schemeClr>
                </a:solidFill>
              </a:rPr>
              <a:t>ITST “Artemisia Gentileschi” Milano - Italy</a:t>
            </a:r>
          </a:p>
          <a:p>
            <a:pPr algn="ctr"/>
            <a:endParaRPr lang="en-GB" sz="8000" dirty="0"/>
          </a:p>
        </p:txBody>
      </p:sp>
      <p:sp>
        <p:nvSpPr>
          <p:cNvPr id="4" name="CasellaDiTesto 3"/>
          <p:cNvSpPr txBox="1"/>
          <p:nvPr/>
        </p:nvSpPr>
        <p:spPr>
          <a:xfrm>
            <a:off x="4386020" y="3549112"/>
            <a:ext cx="6850251" cy="1415772"/>
          </a:xfrm>
          <a:prstGeom prst="rect">
            <a:avLst/>
          </a:prstGeom>
          <a:noFill/>
        </p:spPr>
        <p:txBody>
          <a:bodyPr wrap="square" rtlCol="0">
            <a:spAutoFit/>
          </a:bodyPr>
          <a:lstStyle/>
          <a:p>
            <a:pPr algn="ctr"/>
            <a:r>
              <a:rPr lang="it-IT" sz="4400" dirty="0">
                <a:solidFill>
                  <a:schemeClr val="accent3">
                    <a:lumMod val="50000"/>
                  </a:schemeClr>
                </a:solidFill>
              </a:rPr>
              <a:t>Shared Leadership</a:t>
            </a:r>
            <a:r>
              <a:rPr lang="it-IT" dirty="0">
                <a:solidFill>
                  <a:schemeClr val="accent3">
                    <a:lumMod val="50000"/>
                  </a:schemeClr>
                </a:solidFill>
              </a:rPr>
              <a:t>:</a:t>
            </a:r>
          </a:p>
          <a:p>
            <a:pPr algn="ctr"/>
            <a:r>
              <a:rPr lang="it-IT" dirty="0">
                <a:solidFill>
                  <a:schemeClr val="accent3">
                    <a:lumMod val="50000"/>
                  </a:schemeClr>
                </a:solidFill>
              </a:rPr>
              <a:t> </a:t>
            </a:r>
            <a:r>
              <a:rPr lang="it-IT" sz="2400" dirty="0">
                <a:solidFill>
                  <a:schemeClr val="accent3">
                    <a:lumMod val="50000"/>
                  </a:schemeClr>
                </a:solidFill>
              </a:rPr>
              <a:t>una risorsa per una scuola inclusiva e di qualità?</a:t>
            </a:r>
          </a:p>
          <a:p>
            <a:endParaRPr lang="it-IT" dirty="0"/>
          </a:p>
        </p:txBody>
      </p:sp>
    </p:spTree>
    <p:extLst>
      <p:ext uri="{BB962C8B-B14F-4D97-AF65-F5344CB8AC3E}">
        <p14:creationId xmlns:p14="http://schemas.microsoft.com/office/powerpoint/2010/main" val="2296540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6235" y="361627"/>
            <a:ext cx="8596668" cy="800746"/>
          </a:xfrm>
        </p:spPr>
        <p:txBody>
          <a:bodyPr/>
          <a:lstStyle/>
          <a:p>
            <a:pPr algn="ctr"/>
            <a:r>
              <a:rPr lang="en-GB" dirty="0" err="1">
                <a:solidFill>
                  <a:schemeClr val="accent2">
                    <a:lumMod val="75000"/>
                  </a:schemeClr>
                </a:solidFill>
              </a:rPr>
              <a:t>Programma</a:t>
            </a:r>
            <a:endParaRPr lang="en-GB" dirty="0">
              <a:solidFill>
                <a:schemeClr val="accent2">
                  <a:lumMod val="75000"/>
                </a:schemeClr>
              </a:solidFill>
            </a:endParaRPr>
          </a:p>
        </p:txBody>
      </p:sp>
      <p:sp>
        <p:nvSpPr>
          <p:cNvPr id="4" name="CasellaDiTesto 3"/>
          <p:cNvSpPr txBox="1"/>
          <p:nvPr/>
        </p:nvSpPr>
        <p:spPr>
          <a:xfrm>
            <a:off x="914153" y="1056532"/>
            <a:ext cx="4789961" cy="2585323"/>
          </a:xfrm>
          <a:prstGeom prst="rect">
            <a:avLst/>
          </a:prstGeom>
          <a:noFill/>
        </p:spPr>
        <p:txBody>
          <a:bodyPr wrap="square" rtlCol="0">
            <a:spAutoFit/>
          </a:bodyPr>
          <a:lstStyle/>
          <a:p>
            <a:pPr algn="ctr"/>
            <a:r>
              <a:rPr lang="it-IT" sz="2400" b="1" dirty="0"/>
              <a:t>Osservazioni pratiche            didattiche ed ambienti                                         </a:t>
            </a:r>
            <a:r>
              <a:rPr lang="it-IT" sz="2400" b="1" dirty="0">
                <a:solidFill>
                  <a:schemeClr val="accent5">
                    <a:lumMod val="75000"/>
                  </a:schemeClr>
                </a:solidFill>
              </a:rPr>
              <a:t>ore 10.00-11.00</a:t>
            </a:r>
          </a:p>
          <a:p>
            <a:endParaRPr lang="it-IT" dirty="0"/>
          </a:p>
          <a:p>
            <a:r>
              <a:rPr lang="it-IT" i="1" dirty="0"/>
              <a:t>Focus</a:t>
            </a:r>
            <a:r>
              <a:rPr lang="it-IT" dirty="0"/>
              <a:t>: Apprendimento significativo</a:t>
            </a:r>
            <a:endParaRPr lang="it-IT" sz="800" dirty="0"/>
          </a:p>
          <a:p>
            <a:r>
              <a:rPr lang="it-IT" i="1" dirty="0"/>
              <a:t>Ambienti di apprendimento</a:t>
            </a:r>
            <a:r>
              <a:rPr lang="it-IT" dirty="0"/>
              <a:t>:  aula  e laboratorio</a:t>
            </a:r>
            <a:endParaRPr lang="it-IT" sz="800" dirty="0"/>
          </a:p>
          <a:p>
            <a:r>
              <a:rPr lang="it-IT" i="1" dirty="0"/>
              <a:t>Strument</a:t>
            </a:r>
            <a:r>
              <a:rPr lang="it-IT" dirty="0"/>
              <a:t>i: media digitali e tradizionali</a:t>
            </a:r>
            <a:endParaRPr lang="it-IT" sz="800" dirty="0"/>
          </a:p>
          <a:p>
            <a:r>
              <a:rPr lang="it-IT" i="1" dirty="0"/>
              <a:t>Attori</a:t>
            </a:r>
            <a:r>
              <a:rPr lang="it-IT" dirty="0"/>
              <a:t>: docenti-studenti-personale Ata</a:t>
            </a:r>
          </a:p>
        </p:txBody>
      </p:sp>
      <p:sp>
        <p:nvSpPr>
          <p:cNvPr id="7" name="CasellaDiTesto 6"/>
          <p:cNvSpPr txBox="1"/>
          <p:nvPr/>
        </p:nvSpPr>
        <p:spPr>
          <a:xfrm>
            <a:off x="6398218" y="1146873"/>
            <a:ext cx="4804474" cy="2492990"/>
          </a:xfrm>
          <a:prstGeom prst="rect">
            <a:avLst/>
          </a:prstGeom>
          <a:noFill/>
        </p:spPr>
        <p:txBody>
          <a:bodyPr wrap="square" rtlCol="0">
            <a:spAutoFit/>
          </a:bodyPr>
          <a:lstStyle/>
          <a:p>
            <a:pPr algn="ctr"/>
            <a:r>
              <a:rPr lang="it-IT" sz="2400" b="1" dirty="0"/>
              <a:t>Area </a:t>
            </a:r>
            <a:r>
              <a:rPr lang="it-IT" sz="2400" b="1" dirty="0" err="1"/>
              <a:t>governance</a:t>
            </a:r>
            <a:r>
              <a:rPr lang="it-IT" sz="2400" b="1" dirty="0"/>
              <a:t>  </a:t>
            </a:r>
          </a:p>
          <a:p>
            <a:pPr algn="ctr"/>
            <a:r>
              <a:rPr lang="it-IT" sz="2400" b="1" dirty="0">
                <a:solidFill>
                  <a:schemeClr val="accent5">
                    <a:lumMod val="75000"/>
                  </a:schemeClr>
                </a:solidFill>
              </a:rPr>
              <a:t>ore 11.00-12.00</a:t>
            </a:r>
          </a:p>
          <a:p>
            <a:endParaRPr lang="it-IT" dirty="0"/>
          </a:p>
          <a:p>
            <a:r>
              <a:rPr lang="it-IT" i="1" dirty="0"/>
              <a:t>Focus</a:t>
            </a:r>
            <a:r>
              <a:rPr lang="it-IT" dirty="0"/>
              <a:t>: Nuova dimensione organizzativa con l’apertura a team di docenti, con nuovi ruoli, sintesi di competenze personali e professionali.</a:t>
            </a:r>
            <a:endParaRPr lang="it-IT" sz="800" dirty="0"/>
          </a:p>
          <a:p>
            <a:r>
              <a:rPr lang="it-IT" i="1" dirty="0"/>
              <a:t>Attori</a:t>
            </a:r>
            <a:r>
              <a:rPr lang="it-IT" dirty="0"/>
              <a:t>: Dirigente - Docenti</a:t>
            </a:r>
          </a:p>
          <a:p>
            <a:endParaRPr lang="it-IT" dirty="0"/>
          </a:p>
        </p:txBody>
      </p:sp>
      <p:sp>
        <p:nvSpPr>
          <p:cNvPr id="5" name="CasellaDiTesto 4"/>
          <p:cNvSpPr txBox="1"/>
          <p:nvPr/>
        </p:nvSpPr>
        <p:spPr>
          <a:xfrm>
            <a:off x="914153" y="3840995"/>
            <a:ext cx="4673847" cy="2339102"/>
          </a:xfrm>
          <a:prstGeom prst="rect">
            <a:avLst/>
          </a:prstGeom>
          <a:noFill/>
        </p:spPr>
        <p:txBody>
          <a:bodyPr wrap="square" rtlCol="0">
            <a:spAutoFit/>
          </a:bodyPr>
          <a:lstStyle/>
          <a:p>
            <a:pPr algn="ctr"/>
            <a:r>
              <a:rPr lang="it-IT" sz="2400" b="1" dirty="0"/>
              <a:t>Area Riflessione Didattica </a:t>
            </a:r>
          </a:p>
          <a:p>
            <a:pPr algn="ctr"/>
            <a:r>
              <a:rPr lang="it-IT" sz="2400" b="1" dirty="0">
                <a:solidFill>
                  <a:schemeClr val="accent5">
                    <a:lumMod val="75000"/>
                  </a:schemeClr>
                </a:solidFill>
              </a:rPr>
              <a:t>ore 12.00-13.15</a:t>
            </a:r>
          </a:p>
          <a:p>
            <a:endParaRPr lang="it-IT" sz="800" dirty="0"/>
          </a:p>
          <a:p>
            <a:r>
              <a:rPr lang="it-IT" i="1" dirty="0"/>
              <a:t>Focus</a:t>
            </a:r>
            <a:r>
              <a:rPr lang="it-IT" dirty="0"/>
              <a:t>: Sviluppo di competenze nell’area tecnico-scientifica attraverso esperienze di apprendimento in contesti reali ed anche virtuali.</a:t>
            </a:r>
            <a:endParaRPr lang="it-IT" sz="800" dirty="0"/>
          </a:p>
          <a:p>
            <a:r>
              <a:rPr lang="it-IT" i="1" dirty="0"/>
              <a:t>Attori</a:t>
            </a:r>
            <a:r>
              <a:rPr lang="it-IT" dirty="0"/>
              <a:t>: Dirigente – Docenti - Studenti</a:t>
            </a:r>
          </a:p>
          <a:p>
            <a:endParaRPr lang="it-IT" dirty="0"/>
          </a:p>
        </p:txBody>
      </p:sp>
      <p:sp>
        <p:nvSpPr>
          <p:cNvPr id="6" name="CasellaDiTesto 5"/>
          <p:cNvSpPr txBox="1"/>
          <p:nvPr/>
        </p:nvSpPr>
        <p:spPr>
          <a:xfrm>
            <a:off x="6398218" y="3840995"/>
            <a:ext cx="4318860" cy="2062103"/>
          </a:xfrm>
          <a:prstGeom prst="rect">
            <a:avLst/>
          </a:prstGeom>
          <a:noFill/>
        </p:spPr>
        <p:txBody>
          <a:bodyPr wrap="square" rtlCol="0">
            <a:spAutoFit/>
          </a:bodyPr>
          <a:lstStyle/>
          <a:p>
            <a:pPr algn="ctr"/>
            <a:r>
              <a:rPr lang="it-IT" sz="2400" b="1" dirty="0"/>
              <a:t>Conclusioni</a:t>
            </a:r>
          </a:p>
          <a:p>
            <a:pPr algn="ctr"/>
            <a:r>
              <a:rPr lang="it-IT" sz="2400" b="1" dirty="0">
                <a:solidFill>
                  <a:schemeClr val="accent5">
                    <a:lumMod val="75000"/>
                  </a:schemeClr>
                </a:solidFill>
              </a:rPr>
              <a:t>ore 14.15-15.00</a:t>
            </a:r>
          </a:p>
          <a:p>
            <a:endParaRPr lang="it-IT" sz="800" dirty="0"/>
          </a:p>
          <a:p>
            <a:r>
              <a:rPr lang="it-IT" i="1" dirty="0"/>
              <a:t>Focus</a:t>
            </a:r>
            <a:r>
              <a:rPr lang="it-IT" dirty="0"/>
              <a:t>: Riflessione condivisa sul meeting</a:t>
            </a:r>
            <a:endParaRPr lang="it-IT" sz="800" dirty="0"/>
          </a:p>
          <a:p>
            <a:r>
              <a:rPr lang="it-IT" i="1" dirty="0"/>
              <a:t>Attori</a:t>
            </a:r>
            <a:r>
              <a:rPr lang="it-IT" dirty="0"/>
              <a:t>: Dirigenti – Referenti scuole rete progetto L2C  </a:t>
            </a:r>
          </a:p>
          <a:p>
            <a:endParaRPr lang="it-IT" dirty="0"/>
          </a:p>
        </p:txBody>
      </p:sp>
    </p:spTree>
    <p:extLst>
      <p:ext uri="{BB962C8B-B14F-4D97-AF65-F5344CB8AC3E}">
        <p14:creationId xmlns:p14="http://schemas.microsoft.com/office/powerpoint/2010/main" val="286567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235198" y="343043"/>
            <a:ext cx="8287657" cy="584775"/>
          </a:xfrm>
          <a:prstGeom prst="rect">
            <a:avLst/>
          </a:prstGeom>
          <a:noFill/>
        </p:spPr>
        <p:txBody>
          <a:bodyPr wrap="square" rtlCol="0">
            <a:spAutoFit/>
          </a:bodyPr>
          <a:lstStyle/>
          <a:p>
            <a:r>
              <a:rPr lang="it-IT" sz="3200" dirty="0" err="1">
                <a:solidFill>
                  <a:schemeClr val="tx1">
                    <a:lumMod val="60000"/>
                    <a:lumOff val="40000"/>
                  </a:schemeClr>
                </a:solidFill>
              </a:rPr>
              <a:t>Governance</a:t>
            </a:r>
            <a:r>
              <a:rPr lang="it-IT" sz="3200" dirty="0">
                <a:solidFill>
                  <a:schemeClr val="tx1">
                    <a:lumMod val="60000"/>
                    <a:lumOff val="40000"/>
                  </a:schemeClr>
                </a:solidFill>
              </a:rPr>
              <a:t> – </a:t>
            </a:r>
            <a:r>
              <a:rPr lang="it-IT" sz="3200" i="1" dirty="0">
                <a:solidFill>
                  <a:schemeClr val="tx1">
                    <a:lumMod val="60000"/>
                    <a:lumOff val="40000"/>
                  </a:schemeClr>
                </a:solidFill>
              </a:rPr>
              <a:t>modello ITST Gentileschi</a:t>
            </a:r>
          </a:p>
        </p:txBody>
      </p:sp>
      <p:sp>
        <p:nvSpPr>
          <p:cNvPr id="10" name="CasellaDiTesto 9"/>
          <p:cNvSpPr txBox="1"/>
          <p:nvPr/>
        </p:nvSpPr>
        <p:spPr>
          <a:xfrm>
            <a:off x="2554515" y="4469003"/>
            <a:ext cx="1393372" cy="369332"/>
          </a:xfrm>
          <a:prstGeom prst="rect">
            <a:avLst/>
          </a:prstGeom>
          <a:noFill/>
        </p:spPr>
        <p:txBody>
          <a:bodyPr wrap="square" rtlCol="0">
            <a:spAutoFit/>
          </a:bodyPr>
          <a:lstStyle/>
          <a:p>
            <a:r>
              <a:rPr lang="it-IT" dirty="0">
                <a:solidFill>
                  <a:schemeClr val="bg1"/>
                </a:solidFill>
              </a:rPr>
              <a:t>Individuale</a:t>
            </a:r>
          </a:p>
        </p:txBody>
      </p:sp>
      <p:sp>
        <p:nvSpPr>
          <p:cNvPr id="11" name="CasellaDiTesto 10"/>
          <p:cNvSpPr txBox="1"/>
          <p:nvPr/>
        </p:nvSpPr>
        <p:spPr>
          <a:xfrm>
            <a:off x="2554515" y="3348344"/>
            <a:ext cx="1161143" cy="369332"/>
          </a:xfrm>
          <a:prstGeom prst="rect">
            <a:avLst/>
          </a:prstGeom>
          <a:noFill/>
        </p:spPr>
        <p:txBody>
          <a:bodyPr wrap="square" rtlCol="0">
            <a:spAutoFit/>
          </a:bodyPr>
          <a:lstStyle/>
          <a:p>
            <a:r>
              <a:rPr lang="it-IT" dirty="0"/>
              <a:t> </a:t>
            </a:r>
            <a:r>
              <a:rPr lang="it-IT" dirty="0">
                <a:solidFill>
                  <a:schemeClr val="bg1"/>
                </a:solidFill>
              </a:rPr>
              <a:t>Gruppo</a:t>
            </a:r>
          </a:p>
        </p:txBody>
      </p:sp>
      <p:graphicFrame>
        <p:nvGraphicFramePr>
          <p:cNvPr id="4" name="Tabella 3"/>
          <p:cNvGraphicFramePr>
            <a:graphicFrameLocks noGrp="1"/>
          </p:cNvGraphicFramePr>
          <p:nvPr>
            <p:extLst>
              <p:ext uri="{D42A27DB-BD31-4B8C-83A1-F6EECF244321}">
                <p14:modId xmlns:p14="http://schemas.microsoft.com/office/powerpoint/2010/main" val="315499194"/>
              </p:ext>
            </p:extLst>
          </p:nvPr>
        </p:nvGraphicFramePr>
        <p:xfrm>
          <a:off x="1625601" y="1122550"/>
          <a:ext cx="9143999" cy="4820920"/>
        </p:xfrm>
        <a:graphic>
          <a:graphicData uri="http://schemas.openxmlformats.org/drawingml/2006/table">
            <a:tbl>
              <a:tblPr firstRow="1" bandRow="1">
                <a:tableStyleId>{7DF18680-E054-41AD-8BC1-D1AEF772440D}</a:tableStyleId>
              </a:tblPr>
              <a:tblGrid>
                <a:gridCol w="4034971">
                  <a:extLst>
                    <a:ext uri="{9D8B030D-6E8A-4147-A177-3AD203B41FA5}">
                      <a16:colId xmlns:a16="http://schemas.microsoft.com/office/drawing/2014/main" xmlns="" val="20000"/>
                    </a:ext>
                  </a:extLst>
                </a:gridCol>
                <a:gridCol w="5109028">
                  <a:extLst>
                    <a:ext uri="{9D8B030D-6E8A-4147-A177-3AD203B41FA5}">
                      <a16:colId xmlns:a16="http://schemas.microsoft.com/office/drawing/2014/main" xmlns="" val="20001"/>
                    </a:ext>
                  </a:extLst>
                </a:gridCol>
              </a:tblGrid>
              <a:tr h="370840">
                <a:tc>
                  <a:txBody>
                    <a:bodyPr/>
                    <a:lstStyle/>
                    <a:p>
                      <a:r>
                        <a:rPr lang="it-IT" dirty="0"/>
                        <a:t>Area</a:t>
                      </a:r>
                    </a:p>
                  </a:txBody>
                  <a:tcPr/>
                </a:tc>
                <a:tc>
                  <a:txBody>
                    <a:bodyPr/>
                    <a:lstStyle/>
                    <a:p>
                      <a:r>
                        <a:rPr lang="it-IT" dirty="0"/>
                        <a:t>Docenti (n. ore di esonero)</a:t>
                      </a:r>
                    </a:p>
                  </a:txBody>
                  <a:tcPr/>
                </a:tc>
                <a:extLst>
                  <a:ext uri="{0D108BD9-81ED-4DB2-BD59-A6C34878D82A}">
                    <a16:rowId xmlns:a16="http://schemas.microsoft.com/office/drawing/2014/main" xmlns="" val="10000"/>
                  </a:ext>
                </a:extLst>
              </a:tr>
              <a:tr h="370840">
                <a:tc>
                  <a:txBody>
                    <a:bodyPr/>
                    <a:lstStyle/>
                    <a:p>
                      <a:r>
                        <a:rPr lang="it-IT" dirty="0"/>
                        <a:t>Collaborazione con il DS</a:t>
                      </a:r>
                    </a:p>
                  </a:txBody>
                  <a:tcPr/>
                </a:tc>
                <a:tc>
                  <a:txBody>
                    <a:bodyPr/>
                    <a:lstStyle/>
                    <a:p>
                      <a:r>
                        <a:rPr lang="it-IT" dirty="0" err="1"/>
                        <a:t>Defilippi</a:t>
                      </a:r>
                      <a:r>
                        <a:rPr lang="it-IT" dirty="0"/>
                        <a:t> (totale), Martinelli (6 h.)</a:t>
                      </a:r>
                    </a:p>
                  </a:txBody>
                  <a:tcPr/>
                </a:tc>
                <a:extLst>
                  <a:ext uri="{0D108BD9-81ED-4DB2-BD59-A6C34878D82A}">
                    <a16:rowId xmlns:a16="http://schemas.microsoft.com/office/drawing/2014/main" xmlns="" val="10001"/>
                  </a:ext>
                </a:extLst>
              </a:tr>
              <a:tr h="370840">
                <a:tc>
                  <a:txBody>
                    <a:bodyPr/>
                    <a:lstStyle/>
                    <a:p>
                      <a:r>
                        <a:rPr lang="it-IT" dirty="0"/>
                        <a:t>Alternanza scuola-lavoro</a:t>
                      </a:r>
                    </a:p>
                  </a:txBody>
                  <a:tcPr/>
                </a:tc>
                <a:tc>
                  <a:txBody>
                    <a:bodyPr/>
                    <a:lstStyle/>
                    <a:p>
                      <a:r>
                        <a:rPr lang="it-IT" dirty="0"/>
                        <a:t>Lattanzi (10 h.), </a:t>
                      </a:r>
                      <a:r>
                        <a:rPr lang="it-IT" dirty="0" err="1"/>
                        <a:t>Pedicini</a:t>
                      </a:r>
                      <a:r>
                        <a:rPr lang="it-IT" dirty="0"/>
                        <a:t> (11 h.),</a:t>
                      </a:r>
                      <a:r>
                        <a:rPr lang="it-IT" baseline="0" dirty="0"/>
                        <a:t> Larghi (4 h.)</a:t>
                      </a:r>
                      <a:endParaRPr lang="it-IT" dirty="0"/>
                    </a:p>
                  </a:txBody>
                  <a:tcPr/>
                </a:tc>
                <a:extLst>
                  <a:ext uri="{0D108BD9-81ED-4DB2-BD59-A6C34878D82A}">
                    <a16:rowId xmlns:a16="http://schemas.microsoft.com/office/drawing/2014/main" xmlns="" val="10002"/>
                  </a:ext>
                </a:extLst>
              </a:tr>
              <a:tr h="370840">
                <a:tc>
                  <a:txBody>
                    <a:bodyPr/>
                    <a:lstStyle/>
                    <a:p>
                      <a:r>
                        <a:rPr lang="it-IT" dirty="0"/>
                        <a:t>Animatore digitale, robotica</a:t>
                      </a:r>
                    </a:p>
                  </a:txBody>
                  <a:tcPr/>
                </a:tc>
                <a:tc>
                  <a:txBody>
                    <a:bodyPr/>
                    <a:lstStyle/>
                    <a:p>
                      <a:r>
                        <a:rPr lang="it-IT" dirty="0"/>
                        <a:t>Bottini</a:t>
                      </a:r>
                      <a:r>
                        <a:rPr lang="it-IT" baseline="0" dirty="0"/>
                        <a:t> (10 h.)</a:t>
                      </a:r>
                      <a:endParaRPr lang="it-IT" dirty="0"/>
                    </a:p>
                  </a:txBody>
                  <a:tcPr/>
                </a:tc>
                <a:extLst>
                  <a:ext uri="{0D108BD9-81ED-4DB2-BD59-A6C34878D82A}">
                    <a16:rowId xmlns:a16="http://schemas.microsoft.com/office/drawing/2014/main" xmlns="" val="10003"/>
                  </a:ext>
                </a:extLst>
              </a:tr>
              <a:tr h="370840">
                <a:tc>
                  <a:txBody>
                    <a:bodyPr/>
                    <a:lstStyle/>
                    <a:p>
                      <a:r>
                        <a:rPr lang="it-IT" dirty="0"/>
                        <a:t>Inclusione</a:t>
                      </a:r>
                    </a:p>
                  </a:txBody>
                  <a:tcPr/>
                </a:tc>
                <a:tc>
                  <a:txBody>
                    <a:bodyPr/>
                    <a:lstStyle/>
                    <a:p>
                      <a:r>
                        <a:rPr lang="it-IT" dirty="0" err="1"/>
                        <a:t>Giorgetti</a:t>
                      </a:r>
                      <a:r>
                        <a:rPr lang="it-IT" dirty="0"/>
                        <a:t> (11 h.)</a:t>
                      </a:r>
                    </a:p>
                  </a:txBody>
                  <a:tcPr/>
                </a:tc>
                <a:extLst>
                  <a:ext uri="{0D108BD9-81ED-4DB2-BD59-A6C34878D82A}">
                    <a16:rowId xmlns:a16="http://schemas.microsoft.com/office/drawing/2014/main" xmlns="" val="10004"/>
                  </a:ext>
                </a:extLst>
              </a:tr>
              <a:tr h="370840">
                <a:tc>
                  <a:txBody>
                    <a:bodyPr/>
                    <a:lstStyle/>
                    <a:p>
                      <a:r>
                        <a:rPr lang="it-IT" dirty="0"/>
                        <a:t>CLIL, INVALSI, SITE, </a:t>
                      </a:r>
                      <a:r>
                        <a:rPr lang="it-IT" dirty="0" err="1"/>
                        <a:t>certificaz</a:t>
                      </a:r>
                      <a:r>
                        <a:rPr lang="it-IT" dirty="0"/>
                        <a:t>., </a:t>
                      </a:r>
                      <a:r>
                        <a:rPr lang="it-IT" dirty="0" err="1"/>
                        <a:t>ecc</a:t>
                      </a:r>
                      <a:endParaRPr lang="it-IT" dirty="0"/>
                    </a:p>
                  </a:txBody>
                  <a:tcPr/>
                </a:tc>
                <a:tc>
                  <a:txBody>
                    <a:bodyPr/>
                    <a:lstStyle/>
                    <a:p>
                      <a:r>
                        <a:rPr lang="it-IT" dirty="0"/>
                        <a:t>Cecchi (totale)</a:t>
                      </a:r>
                    </a:p>
                  </a:txBody>
                  <a:tcPr/>
                </a:tc>
                <a:extLst>
                  <a:ext uri="{0D108BD9-81ED-4DB2-BD59-A6C34878D82A}">
                    <a16:rowId xmlns:a16="http://schemas.microsoft.com/office/drawing/2014/main" xmlns="" val="10005"/>
                  </a:ext>
                </a:extLst>
              </a:tr>
              <a:tr h="370840">
                <a:tc>
                  <a:txBody>
                    <a:bodyPr/>
                    <a:lstStyle/>
                    <a:p>
                      <a:r>
                        <a:rPr lang="it-IT" dirty="0"/>
                        <a:t>Salute, referente bullismo</a:t>
                      </a:r>
                    </a:p>
                  </a:txBody>
                  <a:tcPr/>
                </a:tc>
                <a:tc>
                  <a:txBody>
                    <a:bodyPr/>
                    <a:lstStyle/>
                    <a:p>
                      <a:r>
                        <a:rPr lang="it-IT" dirty="0"/>
                        <a:t>Santone (10 h.)</a:t>
                      </a:r>
                    </a:p>
                  </a:txBody>
                  <a:tcPr/>
                </a:tc>
                <a:extLst>
                  <a:ext uri="{0D108BD9-81ED-4DB2-BD59-A6C34878D82A}">
                    <a16:rowId xmlns:a16="http://schemas.microsoft.com/office/drawing/2014/main" xmlns="" val="10006"/>
                  </a:ext>
                </a:extLst>
              </a:tr>
              <a:tr h="370840">
                <a:tc>
                  <a:txBody>
                    <a:bodyPr/>
                    <a:lstStyle/>
                    <a:p>
                      <a:r>
                        <a:rPr lang="it-IT" dirty="0"/>
                        <a:t>Orientamento,</a:t>
                      </a:r>
                      <a:r>
                        <a:rPr lang="it-IT" baseline="0" dirty="0"/>
                        <a:t> raccordo I-II ciclo</a:t>
                      </a:r>
                      <a:endParaRPr lang="it-IT" dirty="0"/>
                    </a:p>
                  </a:txBody>
                  <a:tcPr/>
                </a:tc>
                <a:tc>
                  <a:txBody>
                    <a:bodyPr/>
                    <a:lstStyle/>
                    <a:p>
                      <a:r>
                        <a:rPr lang="it-IT" dirty="0"/>
                        <a:t>F.S. Gagliano (4 h.)</a:t>
                      </a:r>
                    </a:p>
                  </a:txBody>
                  <a:tcPr/>
                </a:tc>
                <a:extLst>
                  <a:ext uri="{0D108BD9-81ED-4DB2-BD59-A6C34878D82A}">
                    <a16:rowId xmlns:a16="http://schemas.microsoft.com/office/drawing/2014/main" xmlns="" val="10007"/>
                  </a:ext>
                </a:extLst>
              </a:tr>
              <a:tr h="370840">
                <a:tc>
                  <a:txBody>
                    <a:bodyPr/>
                    <a:lstStyle/>
                    <a:p>
                      <a:r>
                        <a:rPr lang="it-IT" dirty="0"/>
                        <a:t>Progetti cittadinanza</a:t>
                      </a:r>
                      <a:r>
                        <a:rPr lang="it-IT" baseline="0" dirty="0"/>
                        <a:t> </a:t>
                      </a:r>
                      <a:endParaRPr lang="it-IT" dirty="0"/>
                    </a:p>
                  </a:txBody>
                  <a:tcPr/>
                </a:tc>
                <a:tc>
                  <a:txBody>
                    <a:bodyPr/>
                    <a:lstStyle/>
                    <a:p>
                      <a:r>
                        <a:rPr lang="it-IT" dirty="0" err="1"/>
                        <a:t>Giurgola</a:t>
                      </a:r>
                      <a:r>
                        <a:rPr lang="it-IT" dirty="0"/>
                        <a:t> (3 h.),</a:t>
                      </a:r>
                      <a:r>
                        <a:rPr lang="it-IT" baseline="0" dirty="0"/>
                        <a:t> </a:t>
                      </a:r>
                      <a:r>
                        <a:rPr lang="it-IT" baseline="0" dirty="0" err="1"/>
                        <a:t>DiGrillo</a:t>
                      </a:r>
                      <a:r>
                        <a:rPr lang="it-IT" baseline="0" dirty="0"/>
                        <a:t> (4 h.)</a:t>
                      </a:r>
                      <a:endParaRPr lang="it-IT" dirty="0"/>
                    </a:p>
                  </a:txBody>
                  <a:tcPr/>
                </a:tc>
                <a:extLst>
                  <a:ext uri="{0D108BD9-81ED-4DB2-BD59-A6C34878D82A}">
                    <a16:rowId xmlns:a16="http://schemas.microsoft.com/office/drawing/2014/main" xmlns="" val="10008"/>
                  </a:ext>
                </a:extLst>
              </a:tr>
              <a:tr h="370840">
                <a:tc>
                  <a:txBody>
                    <a:bodyPr/>
                    <a:lstStyle/>
                    <a:p>
                      <a:r>
                        <a:rPr lang="it-IT" dirty="0"/>
                        <a:t>Supporto alla didattica digitale</a:t>
                      </a:r>
                    </a:p>
                  </a:txBody>
                  <a:tcPr/>
                </a:tc>
                <a:tc>
                  <a:txBody>
                    <a:bodyPr/>
                    <a:lstStyle/>
                    <a:p>
                      <a:r>
                        <a:rPr lang="it-IT" dirty="0"/>
                        <a:t>Celino (4 h.)</a:t>
                      </a:r>
                    </a:p>
                  </a:txBody>
                  <a:tcPr/>
                </a:tc>
                <a:extLst>
                  <a:ext uri="{0D108BD9-81ED-4DB2-BD59-A6C34878D82A}">
                    <a16:rowId xmlns:a16="http://schemas.microsoft.com/office/drawing/2014/main" xmlns="" val="10009"/>
                  </a:ext>
                </a:extLst>
              </a:tr>
              <a:tr h="370840">
                <a:tc>
                  <a:txBody>
                    <a:bodyPr/>
                    <a:lstStyle/>
                    <a:p>
                      <a:r>
                        <a:rPr lang="it-IT" dirty="0"/>
                        <a:t>Amministrazione rete, sito, sistema</a:t>
                      </a:r>
                    </a:p>
                  </a:txBody>
                  <a:tcPr/>
                </a:tc>
                <a:tc>
                  <a:txBody>
                    <a:bodyPr/>
                    <a:lstStyle/>
                    <a:p>
                      <a:r>
                        <a:rPr lang="it-IT" dirty="0"/>
                        <a:t>F.S. Smith (-), Petruzzelli (3h.)</a:t>
                      </a:r>
                    </a:p>
                  </a:txBody>
                  <a:tcPr/>
                </a:tc>
                <a:extLst>
                  <a:ext uri="{0D108BD9-81ED-4DB2-BD59-A6C34878D82A}">
                    <a16:rowId xmlns:a16="http://schemas.microsoft.com/office/drawing/2014/main" xmlns="" val="10010"/>
                  </a:ext>
                </a:extLst>
              </a:tr>
              <a:tr h="370840">
                <a:tc>
                  <a:txBody>
                    <a:bodyPr/>
                    <a:lstStyle/>
                    <a:p>
                      <a:r>
                        <a:rPr lang="it-IT" dirty="0"/>
                        <a:t>Orientamento in uscita, scambi</a:t>
                      </a:r>
                    </a:p>
                  </a:txBody>
                  <a:tcPr/>
                </a:tc>
                <a:tc>
                  <a:txBody>
                    <a:bodyPr/>
                    <a:lstStyle/>
                    <a:p>
                      <a:r>
                        <a:rPr lang="it-IT" dirty="0"/>
                        <a:t>Valenti (-)</a:t>
                      </a:r>
                    </a:p>
                  </a:txBody>
                  <a:tcPr/>
                </a:tc>
                <a:extLst>
                  <a:ext uri="{0D108BD9-81ED-4DB2-BD59-A6C34878D82A}">
                    <a16:rowId xmlns:a16="http://schemas.microsoft.com/office/drawing/2014/main" xmlns="" val="10011"/>
                  </a:ext>
                </a:extLst>
              </a:tr>
              <a:tr h="370840">
                <a:tc>
                  <a:txBody>
                    <a:bodyPr/>
                    <a:lstStyle/>
                    <a:p>
                      <a:r>
                        <a:rPr lang="it-IT" dirty="0"/>
                        <a:t>Formazione ambito e</a:t>
                      </a:r>
                      <a:r>
                        <a:rPr lang="it-IT" baseline="0" dirty="0"/>
                        <a:t> interna</a:t>
                      </a:r>
                      <a:endParaRPr lang="it-IT" dirty="0"/>
                    </a:p>
                  </a:txBody>
                  <a:tcPr/>
                </a:tc>
                <a:tc>
                  <a:txBody>
                    <a:bodyPr/>
                    <a:lstStyle/>
                    <a:p>
                      <a:r>
                        <a:rPr lang="it-IT" dirty="0"/>
                        <a:t>F.S.</a:t>
                      </a:r>
                      <a:r>
                        <a:rPr lang="it-IT" baseline="0" dirty="0"/>
                        <a:t> Bolognesi e </a:t>
                      </a:r>
                      <a:r>
                        <a:rPr lang="it-IT" baseline="0" dirty="0" err="1"/>
                        <a:t>Daolio</a:t>
                      </a:r>
                      <a:r>
                        <a:rPr lang="it-IT" baseline="0" dirty="0"/>
                        <a:t> (-)</a:t>
                      </a:r>
                      <a:endParaRPr lang="it-IT" dirty="0"/>
                    </a:p>
                  </a:txBody>
                  <a:tcPr/>
                </a:tc>
                <a:extLst>
                  <a:ext uri="{0D108BD9-81ED-4DB2-BD59-A6C34878D82A}">
                    <a16:rowId xmlns:a16="http://schemas.microsoft.com/office/drawing/2014/main" xmlns="" val="10012"/>
                  </a:ext>
                </a:extLst>
              </a:tr>
            </a:tbl>
          </a:graphicData>
        </a:graphic>
      </p:graphicFrame>
    </p:spTree>
    <p:extLst>
      <p:ext uri="{BB962C8B-B14F-4D97-AF65-F5344CB8AC3E}">
        <p14:creationId xmlns:p14="http://schemas.microsoft.com/office/powerpoint/2010/main" val="512128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4541003" y="635431"/>
            <a:ext cx="2758698" cy="584775"/>
          </a:xfrm>
          <a:prstGeom prst="rect">
            <a:avLst/>
          </a:prstGeom>
          <a:noFill/>
        </p:spPr>
        <p:txBody>
          <a:bodyPr wrap="square" rtlCol="0">
            <a:spAutoFit/>
          </a:bodyPr>
          <a:lstStyle/>
          <a:p>
            <a:r>
              <a:rPr lang="it-IT" sz="3200" dirty="0" err="1">
                <a:solidFill>
                  <a:schemeClr val="tx1">
                    <a:lumMod val="60000"/>
                    <a:lumOff val="40000"/>
                  </a:schemeClr>
                </a:solidFill>
              </a:rPr>
              <a:t>Governance</a:t>
            </a:r>
            <a:endParaRPr lang="it-IT" sz="3200" dirty="0">
              <a:solidFill>
                <a:schemeClr val="tx1">
                  <a:lumMod val="60000"/>
                  <a:lumOff val="40000"/>
                </a:schemeClr>
              </a:solidFill>
            </a:endParaRPr>
          </a:p>
        </p:txBody>
      </p:sp>
      <p:sp>
        <p:nvSpPr>
          <p:cNvPr id="5" name="CasellaDiTesto 4"/>
          <p:cNvSpPr txBox="1"/>
          <p:nvPr/>
        </p:nvSpPr>
        <p:spPr>
          <a:xfrm>
            <a:off x="5920352" y="1548301"/>
            <a:ext cx="5066962" cy="1569660"/>
          </a:xfrm>
          <a:prstGeom prst="rect">
            <a:avLst/>
          </a:prstGeom>
          <a:noFill/>
        </p:spPr>
        <p:txBody>
          <a:bodyPr wrap="square" rtlCol="0">
            <a:spAutoFit/>
          </a:bodyPr>
          <a:lstStyle/>
          <a:p>
            <a:r>
              <a:rPr lang="it-IT" sz="2400" b="1" i="1" dirty="0">
                <a:solidFill>
                  <a:schemeClr val="accent5">
                    <a:lumMod val="75000"/>
                  </a:schemeClr>
                </a:solidFill>
              </a:rPr>
              <a:t>Focus</a:t>
            </a:r>
            <a:r>
              <a:rPr lang="it-IT" sz="2400" b="1" dirty="0">
                <a:solidFill>
                  <a:schemeClr val="accent5">
                    <a:lumMod val="75000"/>
                  </a:schemeClr>
                </a:solidFill>
              </a:rPr>
              <a:t>:</a:t>
            </a:r>
            <a:r>
              <a:rPr lang="it-IT" sz="2400" dirty="0"/>
              <a:t> ottimizzazione diffusione comportamenti di shared leadership che concorrono alla realizzazione comune degli obiettivi del PTOF  e del </a:t>
            </a:r>
            <a:r>
              <a:rPr lang="it-IT" sz="2400" dirty="0" err="1"/>
              <a:t>PdM</a:t>
            </a:r>
            <a:r>
              <a:rPr lang="it-IT" sz="2400" dirty="0"/>
              <a:t> </a:t>
            </a:r>
          </a:p>
        </p:txBody>
      </p:sp>
      <p:sp>
        <p:nvSpPr>
          <p:cNvPr id="7" name="CasellaDiTesto 6"/>
          <p:cNvSpPr txBox="1"/>
          <p:nvPr/>
        </p:nvSpPr>
        <p:spPr>
          <a:xfrm>
            <a:off x="5904361" y="3717676"/>
            <a:ext cx="5066963" cy="830997"/>
          </a:xfrm>
          <a:prstGeom prst="rect">
            <a:avLst/>
          </a:prstGeom>
          <a:noFill/>
        </p:spPr>
        <p:txBody>
          <a:bodyPr wrap="square" rtlCol="0">
            <a:spAutoFit/>
          </a:bodyPr>
          <a:lstStyle/>
          <a:p>
            <a:r>
              <a:rPr lang="it-IT" sz="2400" b="1" i="1" dirty="0">
                <a:solidFill>
                  <a:schemeClr val="accent5">
                    <a:lumMod val="75000"/>
                  </a:schemeClr>
                </a:solidFill>
              </a:rPr>
              <a:t>Scelta</a:t>
            </a:r>
            <a:r>
              <a:rPr lang="it-IT" sz="2400" b="1" dirty="0">
                <a:solidFill>
                  <a:schemeClr val="accent5">
                    <a:lumMod val="75000"/>
                  </a:schemeClr>
                </a:solidFill>
              </a:rPr>
              <a:t>:</a:t>
            </a:r>
            <a:r>
              <a:rPr lang="it-IT" sz="2400" dirty="0"/>
              <a:t> ampliamento leadership orizzontale</a:t>
            </a:r>
          </a:p>
        </p:txBody>
      </p:sp>
      <p:graphicFrame>
        <p:nvGraphicFramePr>
          <p:cNvPr id="9" name="Diagramma 8"/>
          <p:cNvGraphicFramePr/>
          <p:nvPr>
            <p:extLst>
              <p:ext uri="{D42A27DB-BD31-4B8C-83A1-F6EECF244321}">
                <p14:modId xmlns:p14="http://schemas.microsoft.com/office/powerpoint/2010/main" val="1676766959"/>
              </p:ext>
            </p:extLst>
          </p:nvPr>
        </p:nvGraphicFramePr>
        <p:xfrm>
          <a:off x="377371" y="1390348"/>
          <a:ext cx="5384800" cy="41831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CasellaDiTesto 9"/>
          <p:cNvSpPr txBox="1"/>
          <p:nvPr/>
        </p:nvSpPr>
        <p:spPr>
          <a:xfrm>
            <a:off x="2554515" y="4469003"/>
            <a:ext cx="1393372" cy="369332"/>
          </a:xfrm>
          <a:prstGeom prst="rect">
            <a:avLst/>
          </a:prstGeom>
          <a:noFill/>
        </p:spPr>
        <p:txBody>
          <a:bodyPr wrap="square" rtlCol="0">
            <a:spAutoFit/>
          </a:bodyPr>
          <a:lstStyle/>
          <a:p>
            <a:r>
              <a:rPr lang="it-IT" dirty="0">
                <a:solidFill>
                  <a:schemeClr val="bg1"/>
                </a:solidFill>
              </a:rPr>
              <a:t>Individuale</a:t>
            </a:r>
          </a:p>
        </p:txBody>
      </p:sp>
      <p:sp>
        <p:nvSpPr>
          <p:cNvPr id="11" name="CasellaDiTesto 10"/>
          <p:cNvSpPr txBox="1"/>
          <p:nvPr/>
        </p:nvSpPr>
        <p:spPr>
          <a:xfrm>
            <a:off x="2554515" y="3348344"/>
            <a:ext cx="1161143" cy="369332"/>
          </a:xfrm>
          <a:prstGeom prst="rect">
            <a:avLst/>
          </a:prstGeom>
          <a:noFill/>
        </p:spPr>
        <p:txBody>
          <a:bodyPr wrap="square" rtlCol="0">
            <a:spAutoFit/>
          </a:bodyPr>
          <a:lstStyle/>
          <a:p>
            <a:r>
              <a:rPr lang="it-IT" dirty="0"/>
              <a:t> </a:t>
            </a:r>
            <a:r>
              <a:rPr lang="it-IT" dirty="0">
                <a:solidFill>
                  <a:schemeClr val="bg1"/>
                </a:solidFill>
              </a:rPr>
              <a:t>Gruppo</a:t>
            </a:r>
          </a:p>
        </p:txBody>
      </p:sp>
    </p:spTree>
    <p:extLst>
      <p:ext uri="{BB962C8B-B14F-4D97-AF65-F5344CB8AC3E}">
        <p14:creationId xmlns:p14="http://schemas.microsoft.com/office/powerpoint/2010/main" val="4051492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1190170" y="504802"/>
            <a:ext cx="10203544" cy="584775"/>
          </a:xfrm>
          <a:prstGeom prst="rect">
            <a:avLst/>
          </a:prstGeom>
          <a:noFill/>
        </p:spPr>
        <p:txBody>
          <a:bodyPr wrap="square" rtlCol="0">
            <a:spAutoFit/>
          </a:bodyPr>
          <a:lstStyle/>
          <a:p>
            <a:r>
              <a:rPr lang="it-IT" sz="3200" dirty="0" err="1">
                <a:solidFill>
                  <a:schemeClr val="tx1">
                    <a:lumMod val="60000"/>
                    <a:lumOff val="40000"/>
                  </a:schemeClr>
                </a:solidFill>
              </a:rPr>
              <a:t>Governance</a:t>
            </a:r>
            <a:r>
              <a:rPr lang="it-IT" sz="3200" dirty="0">
                <a:solidFill>
                  <a:schemeClr val="tx1">
                    <a:lumMod val="60000"/>
                    <a:lumOff val="40000"/>
                  </a:schemeClr>
                </a:solidFill>
              </a:rPr>
              <a:t> – </a:t>
            </a:r>
            <a:r>
              <a:rPr lang="it-IT" sz="3200" i="1" dirty="0">
                <a:solidFill>
                  <a:schemeClr val="tx1">
                    <a:lumMod val="60000"/>
                    <a:lumOff val="40000"/>
                  </a:schemeClr>
                </a:solidFill>
              </a:rPr>
              <a:t>possibili criticità ed elementi di positività </a:t>
            </a:r>
          </a:p>
        </p:txBody>
      </p:sp>
      <p:graphicFrame>
        <p:nvGraphicFramePr>
          <p:cNvPr id="5" name="Diagramma 4"/>
          <p:cNvGraphicFramePr/>
          <p:nvPr>
            <p:extLst>
              <p:ext uri="{D42A27DB-BD31-4B8C-83A1-F6EECF244321}">
                <p14:modId xmlns:p14="http://schemas.microsoft.com/office/powerpoint/2010/main" val="840411878"/>
              </p:ext>
            </p:extLst>
          </p:nvPr>
        </p:nvGraphicFramePr>
        <p:xfrm>
          <a:off x="1480457" y="920562"/>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asellaDiTesto 5"/>
          <p:cNvSpPr txBox="1"/>
          <p:nvPr/>
        </p:nvSpPr>
        <p:spPr>
          <a:xfrm>
            <a:off x="3082070" y="1438807"/>
            <a:ext cx="5045929" cy="1754326"/>
          </a:xfrm>
          <a:prstGeom prst="rect">
            <a:avLst/>
          </a:prstGeom>
          <a:noFill/>
        </p:spPr>
        <p:txBody>
          <a:bodyPr wrap="square" rtlCol="0">
            <a:spAutoFit/>
          </a:bodyPr>
          <a:lstStyle/>
          <a:p>
            <a:pPr marL="285750" lvl="0" indent="-285750">
              <a:buFont typeface="Arial" panose="020B0604020202020204" pitchFamily="34" charset="0"/>
              <a:buChar char="•"/>
            </a:pPr>
            <a:r>
              <a:rPr lang="it-IT" dirty="0"/>
              <a:t>Rischio di una visione personale al di sopra degli obiettivi comuni</a:t>
            </a:r>
          </a:p>
          <a:p>
            <a:pPr marL="285750" lvl="0" indent="-285750">
              <a:buFont typeface="Arial" panose="020B0604020202020204" pitchFamily="34" charset="0"/>
              <a:buChar char="•"/>
            </a:pPr>
            <a:r>
              <a:rPr lang="it-IT" dirty="0"/>
              <a:t>Rischio di uno scollegamento tra le diverse aree</a:t>
            </a:r>
          </a:p>
          <a:p>
            <a:pPr marL="285750" indent="-285750">
              <a:buFont typeface="Arial" panose="020B0604020202020204" pitchFamily="34" charset="0"/>
              <a:buChar char="•"/>
            </a:pPr>
            <a:r>
              <a:rPr lang="it-IT" dirty="0"/>
              <a:t>Middle management non istituzionalizzato</a:t>
            </a:r>
          </a:p>
          <a:p>
            <a:pPr marL="285750" lvl="0" indent="-285750">
              <a:buFont typeface="Arial" panose="020B0604020202020204" pitchFamily="34" charset="0"/>
              <a:buChar char="•"/>
            </a:pPr>
            <a:r>
              <a:rPr lang="it-IT" dirty="0"/>
              <a:t>Disattenzione ai risultati</a:t>
            </a:r>
          </a:p>
          <a:p>
            <a:pPr marL="285750" lvl="0" indent="-285750">
              <a:buFont typeface="Arial" panose="020B0604020202020204" pitchFamily="34" charset="0"/>
              <a:buChar char="•"/>
            </a:pPr>
            <a:r>
              <a:rPr lang="it-IT" dirty="0"/>
              <a:t>Creazione di conflitti</a:t>
            </a:r>
          </a:p>
        </p:txBody>
      </p:sp>
      <p:sp>
        <p:nvSpPr>
          <p:cNvPr id="7" name="Freccia in giù 6"/>
          <p:cNvSpPr/>
          <p:nvPr/>
        </p:nvSpPr>
        <p:spPr>
          <a:xfrm>
            <a:off x="1973943" y="1503175"/>
            <a:ext cx="825346" cy="1493069"/>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it-IT"/>
          </a:p>
        </p:txBody>
      </p:sp>
      <p:sp>
        <p:nvSpPr>
          <p:cNvPr id="8" name="Freccia in giù 7"/>
          <p:cNvSpPr/>
          <p:nvPr/>
        </p:nvSpPr>
        <p:spPr>
          <a:xfrm rot="10800000">
            <a:off x="9143014" y="4587743"/>
            <a:ext cx="825346" cy="149306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4345551" y="4180116"/>
            <a:ext cx="4551706" cy="2031325"/>
          </a:xfrm>
          <a:prstGeom prst="rect">
            <a:avLst/>
          </a:prstGeom>
          <a:noFill/>
        </p:spPr>
        <p:txBody>
          <a:bodyPr wrap="square" rtlCol="0">
            <a:spAutoFit/>
          </a:bodyPr>
          <a:lstStyle/>
          <a:p>
            <a:pPr lvl="0"/>
            <a:endParaRPr lang="it-IT" dirty="0"/>
          </a:p>
          <a:p>
            <a:pPr marL="285750" lvl="0" indent="-285750">
              <a:buFont typeface="Arial" panose="020B0604020202020204" pitchFamily="34" charset="0"/>
              <a:buChar char="•"/>
            </a:pPr>
            <a:r>
              <a:rPr lang="it-IT" dirty="0"/>
              <a:t>Processo di responsabilizzazione personale</a:t>
            </a:r>
          </a:p>
          <a:p>
            <a:pPr marL="285750" lvl="0" indent="-285750">
              <a:buFont typeface="Arial" panose="020B0604020202020204" pitchFamily="34" charset="0"/>
              <a:buChar char="•"/>
            </a:pPr>
            <a:r>
              <a:rPr lang="it-IT" dirty="0"/>
              <a:t>Crescita delle competenze individuali</a:t>
            </a:r>
          </a:p>
          <a:p>
            <a:pPr marL="285750" lvl="0" indent="-285750">
              <a:buFont typeface="Arial" panose="020B0604020202020204" pitchFamily="34" charset="0"/>
              <a:buChar char="•"/>
            </a:pPr>
            <a:r>
              <a:rPr lang="it-IT" dirty="0"/>
              <a:t>Sviluppo relazioni orizzontali positive</a:t>
            </a:r>
          </a:p>
          <a:p>
            <a:pPr marL="285750" lvl="0" indent="-285750">
              <a:buFont typeface="Arial" panose="020B0604020202020204" pitchFamily="34" charset="0"/>
              <a:buChar char="•"/>
            </a:pPr>
            <a:r>
              <a:rPr lang="it-IT" dirty="0"/>
              <a:t>Promozione di atteggiamenti di empowerment</a:t>
            </a:r>
          </a:p>
          <a:p>
            <a:pPr marL="285750" indent="-285750">
              <a:buFont typeface="Arial" panose="020B0604020202020204" pitchFamily="34" charset="0"/>
              <a:buChar char="•"/>
            </a:pPr>
            <a:endParaRPr lang="it-IT" dirty="0"/>
          </a:p>
        </p:txBody>
      </p:sp>
      <p:cxnSp>
        <p:nvCxnSpPr>
          <p:cNvPr id="11" name="Connettore 1 10"/>
          <p:cNvCxnSpPr/>
          <p:nvPr/>
        </p:nvCxnSpPr>
        <p:spPr>
          <a:xfrm flipV="1">
            <a:off x="2685143" y="2496459"/>
            <a:ext cx="6487885" cy="2091284"/>
          </a:xfrm>
          <a:prstGeom prst="line">
            <a:avLst/>
          </a:prstGeom>
          <a:ln w="127000" cmpd="sng">
            <a:solidFill>
              <a:srgbClr val="EBCD7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57630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p:cNvSpPr txBox="1"/>
          <p:nvPr/>
        </p:nvSpPr>
        <p:spPr>
          <a:xfrm>
            <a:off x="2619214" y="697424"/>
            <a:ext cx="6400800" cy="523220"/>
          </a:xfrm>
          <a:prstGeom prst="rect">
            <a:avLst/>
          </a:prstGeom>
          <a:noFill/>
        </p:spPr>
        <p:txBody>
          <a:bodyPr wrap="square" rtlCol="0">
            <a:spAutoFit/>
          </a:bodyPr>
          <a:lstStyle/>
          <a:p>
            <a:pPr algn="ctr"/>
            <a:r>
              <a:rPr lang="it-IT" sz="2800" dirty="0">
                <a:solidFill>
                  <a:schemeClr val="tx1">
                    <a:lumMod val="75000"/>
                  </a:schemeClr>
                </a:solidFill>
              </a:rPr>
              <a:t>Digital </a:t>
            </a:r>
            <a:r>
              <a:rPr lang="it-IT" sz="2800" dirty="0" err="1">
                <a:solidFill>
                  <a:schemeClr val="tx1">
                    <a:lumMod val="75000"/>
                  </a:schemeClr>
                </a:solidFill>
              </a:rPr>
              <a:t>Citizenship</a:t>
            </a:r>
            <a:endParaRPr lang="it-IT" sz="2800" dirty="0">
              <a:solidFill>
                <a:schemeClr val="tx1">
                  <a:lumMod val="75000"/>
                </a:schemeClr>
              </a:solidFill>
            </a:endParaRPr>
          </a:p>
        </p:txBody>
      </p:sp>
      <p:graphicFrame>
        <p:nvGraphicFramePr>
          <p:cNvPr id="5" name="Diagramma 4"/>
          <p:cNvGraphicFramePr/>
          <p:nvPr>
            <p:extLst>
              <p:ext uri="{D42A27DB-BD31-4B8C-83A1-F6EECF244321}">
                <p14:modId xmlns:p14="http://schemas.microsoft.com/office/powerpoint/2010/main" val="2737611802"/>
              </p:ext>
            </p:extLst>
          </p:nvPr>
        </p:nvGraphicFramePr>
        <p:xfrm>
          <a:off x="2438400" y="2002970"/>
          <a:ext cx="9114971" cy="41353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asellaDiTesto 6"/>
          <p:cNvSpPr txBox="1"/>
          <p:nvPr/>
        </p:nvSpPr>
        <p:spPr>
          <a:xfrm>
            <a:off x="273311" y="1445195"/>
            <a:ext cx="3355260" cy="1754326"/>
          </a:xfrm>
          <a:prstGeom prst="rect">
            <a:avLst/>
          </a:prstGeom>
          <a:noFill/>
        </p:spPr>
        <p:txBody>
          <a:bodyPr wrap="square" rtlCol="0">
            <a:spAutoFit/>
          </a:bodyPr>
          <a:lstStyle/>
          <a:p>
            <a:r>
              <a:rPr lang="it-IT" b="1" i="1" dirty="0">
                <a:solidFill>
                  <a:schemeClr val="accent5">
                    <a:lumMod val="75000"/>
                  </a:schemeClr>
                </a:solidFill>
              </a:rPr>
              <a:t>Focus</a:t>
            </a:r>
            <a:r>
              <a:rPr lang="it-IT" dirty="0">
                <a:solidFill>
                  <a:schemeClr val="accent5">
                    <a:lumMod val="75000"/>
                  </a:schemeClr>
                </a:solidFill>
              </a:rPr>
              <a:t>:</a:t>
            </a:r>
            <a:r>
              <a:rPr lang="it-IT" dirty="0"/>
              <a:t> sviluppo di competenze di Digital </a:t>
            </a:r>
            <a:r>
              <a:rPr lang="it-IT" dirty="0" err="1"/>
              <a:t>Citizenship</a:t>
            </a:r>
            <a:r>
              <a:rPr lang="it-IT" dirty="0"/>
              <a:t> applicabili non solo nell’ambito scolastico, ma anche nel contesto di una cittadinanza attiva </a:t>
            </a:r>
          </a:p>
        </p:txBody>
      </p:sp>
    </p:spTree>
    <p:extLst>
      <p:ext uri="{BB962C8B-B14F-4D97-AF65-F5344CB8AC3E}">
        <p14:creationId xmlns:p14="http://schemas.microsoft.com/office/powerpoint/2010/main" val="3394679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612570" y="404835"/>
            <a:ext cx="4368801" cy="841829"/>
          </a:xfrm>
        </p:spPr>
        <p:txBody>
          <a:bodyPr/>
          <a:lstStyle/>
          <a:p>
            <a:pPr algn="ctr"/>
            <a:r>
              <a:rPr lang="it-IT" dirty="0"/>
              <a:t>STEM</a:t>
            </a:r>
          </a:p>
        </p:txBody>
      </p:sp>
      <p:sp>
        <p:nvSpPr>
          <p:cNvPr id="3" name="CasellaDiTesto 2"/>
          <p:cNvSpPr txBox="1"/>
          <p:nvPr/>
        </p:nvSpPr>
        <p:spPr>
          <a:xfrm>
            <a:off x="6096000" y="508000"/>
            <a:ext cx="5225145" cy="1200329"/>
          </a:xfrm>
          <a:prstGeom prst="rect">
            <a:avLst/>
          </a:prstGeom>
          <a:noFill/>
        </p:spPr>
        <p:txBody>
          <a:bodyPr wrap="square" rtlCol="0">
            <a:spAutoFit/>
          </a:bodyPr>
          <a:lstStyle/>
          <a:p>
            <a:r>
              <a:rPr lang="it-IT" b="1" i="1" dirty="0">
                <a:solidFill>
                  <a:schemeClr val="accent5">
                    <a:lumMod val="75000"/>
                  </a:schemeClr>
                </a:solidFill>
              </a:rPr>
              <a:t> Focus</a:t>
            </a:r>
            <a:r>
              <a:rPr lang="it-IT" dirty="0">
                <a:solidFill>
                  <a:schemeClr val="accent5">
                    <a:lumMod val="75000"/>
                  </a:schemeClr>
                </a:solidFill>
              </a:rPr>
              <a:t>: </a:t>
            </a:r>
            <a:r>
              <a:rPr lang="it-IT" dirty="0">
                <a:solidFill>
                  <a:schemeClr val="bg2">
                    <a:lumMod val="25000"/>
                  </a:schemeClr>
                </a:solidFill>
              </a:rPr>
              <a:t>conoscenza, sperimentazione di un diverso metodo di insegnamento/apprendimento, promosso da MIT di Boston, nell’ambito delle discipline STEM.</a:t>
            </a:r>
          </a:p>
        </p:txBody>
      </p:sp>
      <p:graphicFrame>
        <p:nvGraphicFramePr>
          <p:cNvPr id="6" name="Diagramma 5"/>
          <p:cNvGraphicFramePr/>
          <p:nvPr>
            <p:extLst>
              <p:ext uri="{D42A27DB-BD31-4B8C-83A1-F6EECF244321}">
                <p14:modId xmlns:p14="http://schemas.microsoft.com/office/powerpoint/2010/main" val="374615777"/>
              </p:ext>
            </p:extLst>
          </p:nvPr>
        </p:nvGraphicFramePr>
        <p:xfrm>
          <a:off x="942535" y="1519311"/>
          <a:ext cx="10269415" cy="45492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92038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3031067" y="522514"/>
            <a:ext cx="6129866" cy="769257"/>
          </a:xfrm>
        </p:spPr>
        <p:txBody>
          <a:bodyPr/>
          <a:lstStyle/>
          <a:p>
            <a:r>
              <a:rPr lang="it-IT" dirty="0"/>
              <a:t>Innovative use of ICT</a:t>
            </a:r>
          </a:p>
        </p:txBody>
      </p:sp>
      <p:sp>
        <p:nvSpPr>
          <p:cNvPr id="3" name="CasellaDiTesto 2"/>
          <p:cNvSpPr txBox="1"/>
          <p:nvPr/>
        </p:nvSpPr>
        <p:spPr>
          <a:xfrm>
            <a:off x="171711" y="1256509"/>
            <a:ext cx="2934346" cy="2308324"/>
          </a:xfrm>
          <a:prstGeom prst="rect">
            <a:avLst/>
          </a:prstGeom>
          <a:noFill/>
        </p:spPr>
        <p:txBody>
          <a:bodyPr wrap="square" rtlCol="0">
            <a:spAutoFit/>
          </a:bodyPr>
          <a:lstStyle/>
          <a:p>
            <a:r>
              <a:rPr lang="it-IT" b="1" i="1" dirty="0">
                <a:solidFill>
                  <a:schemeClr val="accent5">
                    <a:lumMod val="75000"/>
                  </a:schemeClr>
                </a:solidFill>
              </a:rPr>
              <a:t>Focus</a:t>
            </a:r>
            <a:r>
              <a:rPr lang="it-IT" dirty="0">
                <a:solidFill>
                  <a:schemeClr val="accent5">
                    <a:lumMod val="75000"/>
                  </a:schemeClr>
                </a:solidFill>
              </a:rPr>
              <a:t>:</a:t>
            </a:r>
            <a:r>
              <a:rPr lang="it-IT" dirty="0"/>
              <a:t> ICT, come risorsa, per il potenziamento dei risultati di apprendimento degli studenti e per l’efficienza, sul piano organizzativo, delle comunicazioni legate al quotidiano scolastico </a:t>
            </a:r>
          </a:p>
        </p:txBody>
      </p:sp>
      <p:graphicFrame>
        <p:nvGraphicFramePr>
          <p:cNvPr id="2" name="Diagramma 1"/>
          <p:cNvGraphicFramePr/>
          <p:nvPr>
            <p:extLst>
              <p:ext uri="{D42A27DB-BD31-4B8C-83A1-F6EECF244321}">
                <p14:modId xmlns:p14="http://schemas.microsoft.com/office/powerpoint/2010/main" val="3935296155"/>
              </p:ext>
            </p:extLst>
          </p:nvPr>
        </p:nvGraphicFramePr>
        <p:xfrm>
          <a:off x="3439886" y="1532374"/>
          <a:ext cx="7387770" cy="46931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magin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926689" y="3878943"/>
            <a:ext cx="1848108" cy="695422"/>
          </a:xfrm>
          <a:prstGeom prst="rect">
            <a:avLst/>
          </a:prstGeom>
        </p:spPr>
      </p:pic>
      <p:sp>
        <p:nvSpPr>
          <p:cNvPr id="7" name="CasellaDiTesto 6"/>
          <p:cNvSpPr txBox="1"/>
          <p:nvPr/>
        </p:nvSpPr>
        <p:spPr>
          <a:xfrm>
            <a:off x="8957649" y="1958824"/>
            <a:ext cx="1857829" cy="1077218"/>
          </a:xfrm>
          <a:prstGeom prst="rect">
            <a:avLst/>
          </a:prstGeom>
          <a:noFill/>
        </p:spPr>
        <p:txBody>
          <a:bodyPr wrap="square" rtlCol="0">
            <a:spAutoFit/>
          </a:bodyPr>
          <a:lstStyle/>
          <a:p>
            <a:pPr algn="ctr"/>
            <a:r>
              <a:rPr lang="it-IT" sz="1600" dirty="0">
                <a:solidFill>
                  <a:schemeClr val="bg1"/>
                </a:solidFill>
              </a:rPr>
              <a:t>Comunicazione organizzazione vita scolastica quotidiana</a:t>
            </a:r>
          </a:p>
        </p:txBody>
      </p:sp>
      <p:sp>
        <p:nvSpPr>
          <p:cNvPr id="8" name="CasellaDiTesto 7"/>
          <p:cNvSpPr txBox="1"/>
          <p:nvPr/>
        </p:nvSpPr>
        <p:spPr>
          <a:xfrm>
            <a:off x="171711" y="3878943"/>
            <a:ext cx="2934346" cy="923330"/>
          </a:xfrm>
          <a:prstGeom prst="rect">
            <a:avLst/>
          </a:prstGeom>
          <a:noFill/>
        </p:spPr>
        <p:txBody>
          <a:bodyPr wrap="square" rtlCol="0">
            <a:spAutoFit/>
          </a:bodyPr>
          <a:lstStyle/>
          <a:p>
            <a:r>
              <a:rPr lang="it-IT" b="1" i="1" dirty="0">
                <a:solidFill>
                  <a:schemeClr val="accent5">
                    <a:lumMod val="75000"/>
                  </a:schemeClr>
                </a:solidFill>
              </a:rPr>
              <a:t>Obiettivo</a:t>
            </a:r>
            <a:r>
              <a:rPr lang="it-IT" dirty="0">
                <a:solidFill>
                  <a:schemeClr val="accent5">
                    <a:lumMod val="75000"/>
                  </a:schemeClr>
                </a:solidFill>
              </a:rPr>
              <a:t>: </a:t>
            </a:r>
            <a:r>
              <a:rPr lang="it-IT" dirty="0">
                <a:solidFill>
                  <a:schemeClr val="bg2">
                    <a:lumMod val="25000"/>
                  </a:schemeClr>
                </a:solidFill>
              </a:rPr>
              <a:t>passaggio da una community ad una comunità educativa</a:t>
            </a:r>
          </a:p>
        </p:txBody>
      </p:sp>
    </p:spTree>
    <p:extLst>
      <p:ext uri="{BB962C8B-B14F-4D97-AF65-F5344CB8AC3E}">
        <p14:creationId xmlns:p14="http://schemas.microsoft.com/office/powerpoint/2010/main" val="5653535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3534767" y="631763"/>
            <a:ext cx="4970603" cy="646331"/>
          </a:xfrm>
          <a:prstGeom prst="rect">
            <a:avLst/>
          </a:prstGeom>
        </p:spPr>
        <p:txBody>
          <a:bodyPr wrap="square">
            <a:spAutoFit/>
          </a:bodyPr>
          <a:lstStyle/>
          <a:p>
            <a:pPr algn="ctr"/>
            <a:r>
              <a:rPr lang="it-IT" sz="3600" dirty="0">
                <a:solidFill>
                  <a:schemeClr val="bg2">
                    <a:lumMod val="50000"/>
                  </a:schemeClr>
                </a:solidFill>
              </a:rPr>
              <a:t>Riflessioni finali</a:t>
            </a: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1650" y="1385207"/>
            <a:ext cx="6696836" cy="4436654"/>
          </a:xfrm>
          <a:prstGeom prst="rect">
            <a:avLst/>
          </a:prstGeom>
          <a:effectLst>
            <a:softEdge rad="317500"/>
          </a:effectLst>
        </p:spPr>
      </p:pic>
    </p:spTree>
    <p:extLst>
      <p:ext uri="{BB962C8B-B14F-4D97-AF65-F5344CB8AC3E}">
        <p14:creationId xmlns:p14="http://schemas.microsoft.com/office/powerpoint/2010/main" val="799137862"/>
      </p:ext>
    </p:extLst>
  </p:cSld>
  <p:clrMapOvr>
    <a:masterClrMapping/>
  </p:clrMapOvr>
</p:sld>
</file>

<file path=ppt/theme/theme1.xml><?xml version="1.0" encoding="utf-8"?>
<a:theme xmlns:a="http://schemas.openxmlformats.org/drawingml/2006/main" name="Facet">
  <a:themeElements>
    <a:clrScheme name="L2C">
      <a:dk1>
        <a:srgbClr val="373637"/>
      </a:dk1>
      <a:lt1>
        <a:sysClr val="window" lastClr="FFFFFF"/>
      </a:lt1>
      <a:dk2>
        <a:srgbClr val="2C3C43"/>
      </a:dk2>
      <a:lt2>
        <a:srgbClr val="EBEBEB"/>
      </a:lt2>
      <a:accent1>
        <a:srgbClr val="43B871"/>
      </a:accent1>
      <a:accent2>
        <a:srgbClr val="F36C24"/>
      </a:accent2>
      <a:accent3>
        <a:srgbClr val="E56522"/>
      </a:accent3>
      <a:accent4>
        <a:srgbClr val="401C09"/>
      </a:accent4>
      <a:accent5>
        <a:srgbClr val="FF7126"/>
      </a:accent5>
      <a:accent6>
        <a:srgbClr val="2E7F4E"/>
      </a:accent6>
      <a:hlink>
        <a:srgbClr val="5DFF9B"/>
      </a:hlink>
      <a:folHlink>
        <a:srgbClr val="54E58C"/>
      </a:folHlink>
    </a:clrScheme>
    <a:fontScheme name="Custom 1">
      <a:majorFont>
        <a:latin typeface="Futura PT Book"/>
        <a:ea typeface=""/>
        <a:cs typeface=""/>
      </a:majorFont>
      <a:minorFont>
        <a:latin typeface="Tw Cen MT"/>
        <a:ea typeface=""/>
        <a:cs typeface=""/>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L2C_template_draft_1" id="{3439BCD0-D745-48F7-B359-3AAA7B149792}" vid="{E48444B0-C6F6-49B1-BC94-B2D0D601503B}"/>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5356</TotalTime>
  <Words>627</Words>
  <Application>Microsoft Office PowerPoint</Application>
  <PresentationFormat>Personalizzato</PresentationFormat>
  <Paragraphs>107</Paragraphs>
  <Slides>9</Slides>
  <Notes>1</Notes>
  <HiddenSlides>0</HiddenSlides>
  <MMClips>0</MMClips>
  <ScaleCrop>false</ScaleCrop>
  <HeadingPairs>
    <vt:vector size="4" baseType="variant">
      <vt:variant>
        <vt:lpstr>Tema</vt:lpstr>
      </vt:variant>
      <vt:variant>
        <vt:i4>1</vt:i4>
      </vt:variant>
      <vt:variant>
        <vt:lpstr>Titoli diapositive</vt:lpstr>
      </vt:variant>
      <vt:variant>
        <vt:i4>9</vt:i4>
      </vt:variant>
    </vt:vector>
  </HeadingPairs>
  <TitlesOfParts>
    <vt:vector size="10" baseType="lpstr">
      <vt:lpstr>Facet</vt:lpstr>
      <vt:lpstr>Presentazione standard di PowerPoint</vt:lpstr>
      <vt:lpstr>Programma</vt:lpstr>
      <vt:lpstr>Presentazione standard di PowerPoint</vt:lpstr>
      <vt:lpstr>Presentazione standard di PowerPoint</vt:lpstr>
      <vt:lpstr>Presentazione standard di PowerPoint</vt:lpstr>
      <vt:lpstr>Presentazione standard di PowerPoint</vt:lpstr>
      <vt:lpstr>STEM</vt:lpstr>
      <vt:lpstr>Innovative use of ICT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Andreea Costache</dc:creator>
  <cp:lastModifiedBy>fabiana</cp:lastModifiedBy>
  <cp:revision>89</cp:revision>
  <cp:lastPrinted>2019-03-20T16:29:24Z</cp:lastPrinted>
  <dcterms:created xsi:type="dcterms:W3CDTF">2018-04-13T12:31:32Z</dcterms:created>
  <dcterms:modified xsi:type="dcterms:W3CDTF">2019-05-15T09:17:47Z</dcterms:modified>
</cp:coreProperties>
</file>