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3" r:id="rId7"/>
    <p:sldId id="267" r:id="rId8"/>
    <p:sldId id="265" r:id="rId9"/>
    <p:sldId id="266" r:id="rId10"/>
    <p:sldId id="270" r:id="rId11"/>
    <p:sldId id="264" r:id="rId12"/>
    <p:sldId id="271" r:id="rId13"/>
    <p:sldId id="268" r:id="rId14"/>
    <p:sldId id="272" r:id="rId15"/>
    <p:sldId id="273" r:id="rId16"/>
    <p:sldId id="269" r:id="rId17"/>
    <p:sldId id="274" r:id="rId18"/>
    <p:sldId id="275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E35F9A-D456-474E-8857-2CA8D56416FE}" v="16" dt="2020-03-06T08:26:23.517"/>
    <p1510:client id="{A60A6CE4-24DB-2185-8636-6B356C9F0DD8}" v="41" dt="2020-03-06T07:29:10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4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C0506-CDF0-41BA-8E53-5067A2890F89}" type="datetimeFigureOut">
              <a:rPr lang="it-IT" smtClean="0"/>
              <a:t>06/03/2020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20922-0034-4B22-845D-D233A2987F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02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08BD-8F2C-4C21-A4FF-E6D3529489F8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Simonetta Anelli - Monica Boccoli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09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C25A-B8BD-4C62-962F-52C9788B5490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Simonetta Anelli - Monica Boccoli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50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37C9-600B-4FAB-A751-8C930D0E89D3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Simonetta Anelli - Monica Boccoli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5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342D-7D1E-4B25-97CB-A649A61EEBA5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Simonetta Anelli - Monica Boccoli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042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3912-4EB2-4B2B-A191-9F503EDB3EFF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Simonetta Anelli - Monica Boccoli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473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FA74-0683-482F-9F1F-AC099BAE79A2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Simonetta Anelli - Monica Boccoli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50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2150-ABDC-416E-95CA-432383D66F5C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Simonetta Anelli - Monica Boccoli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42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F250-1223-4C42-A16E-B719988031C3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Simonetta Anelli - Monica Boccoli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40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7F32-D1B4-4457-837D-973F1489320F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Simonetta Anelli - Monica Boccoli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4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9333-8610-4CEC-B7EC-2061A7D33EC4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Simonetta Anelli - Monica Boccoli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3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37EE-0C5D-44CA-B67E-E5E4A96C0BEB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Simonetta Anelli - Monica Boccoli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1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8090-5C53-4A81-B1A3-9149257BFB3B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Simonetta Anelli - Monica Boccoli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50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94E4-8279-4B7A-8FD0-AEAC746FD837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Simonetta Anelli - Monica Boccoli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3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0804-AB8F-4819-8107-D91BE6AAE3E5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Simonetta Anelli - Monica Boccoli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3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5E5C-EC86-4C58-8A4A-11738AAE0939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Simonetta Anelli - Monica Boccoli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53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8638-D80F-408B-90E4-8E3EC2EB93A7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Simonetta Anelli - Monica Boccoli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6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8432-0CE1-427A-BD0C-D336F6EBF3D4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Simonetta Anelli - Monica Boccoli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F9A233D-02C7-4B0F-B2E0-02ED27B76F2B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Simonetta Anelli - Monica Boccoli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33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sldNum="0" hd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f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hyperlink" Target="https://www.voki.com/site/pickup?scid=16115802&amp;chsm=81691462ab61090e8f9ba0602c114d21" TargetMode="Externa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ebp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eb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s://forms.office.com/Pages/ResponsePage.aspx?id=1QTHK3RbqkafRAbGIBi1UwoZOsuycE9PvlgMEjxpJHlUNjdURUtPRUFCOTFVREs0TE40MTNYSlVSMS4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F205DC25-7800-4692-BFD4-4B1543591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0" r="-2" b="-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9141" y="159690"/>
            <a:ext cx="11866979" cy="4545172"/>
          </a:xfrm>
        </p:spPr>
        <p:txBody>
          <a:bodyPr anchor="t">
            <a:normAutofit/>
          </a:bodyPr>
          <a:lstStyle/>
          <a:p>
            <a:r>
              <a:rPr lang="de-DE" sz="11500" dirty="0">
                <a:solidFill>
                  <a:schemeClr val="tx1"/>
                </a:solidFill>
                <a:cs typeface="Calibri Light"/>
              </a:rPr>
              <a:t>Teams </a:t>
            </a:r>
            <a:r>
              <a:rPr lang="de-DE" sz="11500" dirty="0" err="1">
                <a:solidFill>
                  <a:schemeClr val="tx1"/>
                </a:solidFill>
                <a:cs typeface="Calibri Light"/>
              </a:rPr>
              <a:t>nella</a:t>
            </a:r>
            <a:r>
              <a:rPr lang="de-DE" sz="11500" dirty="0">
                <a:solidFill>
                  <a:schemeClr val="tx1"/>
                </a:solidFill>
                <a:cs typeface="Calibri Light"/>
              </a:rPr>
              <a:t> </a:t>
            </a:r>
            <a:r>
              <a:rPr lang="de-DE" sz="11500" dirty="0" err="1">
                <a:solidFill>
                  <a:schemeClr val="tx1"/>
                </a:solidFill>
                <a:cs typeface="Calibri Light"/>
              </a:rPr>
              <a:t>scuola</a:t>
            </a:r>
            <a:r>
              <a:rPr lang="de-DE" sz="11500" dirty="0">
                <a:solidFill>
                  <a:schemeClr val="tx1"/>
                </a:solidFill>
                <a:cs typeface="Calibri Light"/>
              </a:rPr>
              <a:t> </a:t>
            </a:r>
            <a:r>
              <a:rPr lang="de-DE" sz="11500" dirty="0" err="1">
                <a:solidFill>
                  <a:schemeClr val="tx1"/>
                </a:solidFill>
                <a:cs typeface="Calibri Light"/>
              </a:rPr>
              <a:t>primaria</a:t>
            </a:r>
            <a:endParaRPr lang="de-DE" sz="11500" dirty="0" err="1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047" y="4704862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8088" y="5559645"/>
            <a:ext cx="9952350" cy="117503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de-DE" sz="3200" b="1" dirty="0">
                <a:cs typeface="Calibri"/>
              </a:rPr>
              <a:t>Simonetta </a:t>
            </a:r>
            <a:r>
              <a:rPr lang="de-DE" sz="3200" b="1" dirty="0" err="1">
                <a:cs typeface="Calibri"/>
              </a:rPr>
              <a:t>Anelli</a:t>
            </a:r>
            <a:r>
              <a:rPr lang="de-DE" sz="3200" b="1" dirty="0">
                <a:cs typeface="Calibri"/>
              </a:rPr>
              <a:t> e Monica </a:t>
            </a:r>
            <a:r>
              <a:rPr lang="de-DE" sz="3200" b="1" dirty="0" err="1">
                <a:cs typeface="Calibri"/>
              </a:rPr>
              <a:t>Boccoli</a:t>
            </a:r>
            <a:endParaRPr lang="de-DE" sz="3200" b="1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Calibri"/>
            </a:endParaRPr>
          </a:p>
          <a:p>
            <a:pPr algn="l"/>
            <a:r>
              <a:rPr lang="de-DE" sz="3200" b="1" dirty="0" err="1">
                <a:cs typeface="Calibri"/>
              </a:rPr>
              <a:t>Istituto</a:t>
            </a:r>
            <a:r>
              <a:rPr lang="de-DE" sz="3200" b="1" dirty="0">
                <a:cs typeface="Calibri"/>
              </a:rPr>
              <a:t> </a:t>
            </a:r>
            <a:r>
              <a:rPr lang="de-DE" sz="3200" b="1" dirty="0" err="1">
                <a:cs typeface="Calibri"/>
              </a:rPr>
              <a:t>Comprensivo</a:t>
            </a:r>
            <a:r>
              <a:rPr lang="de-DE" sz="3200" b="1" dirty="0">
                <a:cs typeface="Calibri"/>
              </a:rPr>
              <a:t> Cremona Uno</a:t>
            </a:r>
            <a:endParaRPr lang="de-DE" sz="3200" b="1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36717" y="169185"/>
            <a:ext cx="8962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FORMAZIONE IN STREAMING</a:t>
            </a:r>
            <a:endParaRPr lang="it-IT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5" y="1390992"/>
            <a:ext cx="4787451" cy="308690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7784" r="8220" b="15389"/>
          <a:stretch/>
        </p:blipFill>
        <p:spPr>
          <a:xfrm>
            <a:off x="349729" y="5556589"/>
            <a:ext cx="11136429" cy="1027091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05" y="1274409"/>
            <a:ext cx="3736114" cy="3230474"/>
          </a:xfrm>
          <a:prstGeom prst="rect">
            <a:avLst/>
          </a:prstGeom>
        </p:spPr>
      </p:pic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Simonetta Anelli - Monica Boccoli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3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23412" y="120103"/>
            <a:ext cx="8946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APPRENDIMENTO IN CLASSE</a:t>
            </a:r>
            <a:endParaRPr lang="it-IT" sz="54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7" y="1892569"/>
            <a:ext cx="4780774" cy="310725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t="8824" r="5253" b="9486"/>
          <a:stretch/>
        </p:blipFill>
        <p:spPr>
          <a:xfrm>
            <a:off x="6825671" y="1916156"/>
            <a:ext cx="4719783" cy="3083666"/>
          </a:xfrm>
          <a:prstGeom prst="rect">
            <a:avLst/>
          </a:prstGeom>
        </p:spPr>
      </p:pic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Simonetta Anelli - Monica Boccoli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72511" y="209356"/>
            <a:ext cx="12264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PERCORSI DIDATTICI INTERDISCIPLINARI</a:t>
            </a:r>
            <a:endParaRPr lang="it-IT" sz="54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31" y="671021"/>
            <a:ext cx="8582025" cy="6038850"/>
          </a:xfrm>
          <a:prstGeom prst="rect">
            <a:avLst/>
          </a:prstGeom>
        </p:spPr>
      </p:pic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Simonetta Anelli - Monica Boccoli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3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556551" y="323303"/>
            <a:ext cx="2634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REGOLE</a:t>
            </a:r>
            <a:endParaRPr lang="it-IT" sz="54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7" y="1529170"/>
            <a:ext cx="2576800" cy="25768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46" y="2997466"/>
            <a:ext cx="2884054" cy="254634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09" y="1529170"/>
            <a:ext cx="2145145" cy="2336547"/>
          </a:xfrm>
          <a:prstGeom prst="rect">
            <a:avLst/>
          </a:prstGeom>
        </p:spPr>
      </p:pic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Simonetta Anelli - Monica Boccoli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43882" y="170855"/>
            <a:ext cx="7126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COLLABORATIVE SPACE</a:t>
            </a:r>
            <a:endParaRPr lang="it-IT" sz="54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30" y="1418457"/>
            <a:ext cx="10058400" cy="5207317"/>
          </a:xfrm>
          <a:prstGeom prst="rect">
            <a:avLst/>
          </a:prstGeom>
        </p:spPr>
      </p:pic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Simonetta Anelli - Monica Boccoli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9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20364" y="218981"/>
            <a:ext cx="11038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PERSONALIZZAZIONE DEL LAVORO </a:t>
            </a:r>
            <a:endParaRPr lang="it-IT" sz="54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35" y="1824061"/>
            <a:ext cx="7826041" cy="4387513"/>
          </a:xfrm>
          <a:prstGeom prst="rect">
            <a:avLst/>
          </a:prstGeom>
        </p:spPr>
      </p:pic>
      <p:sp>
        <p:nvSpPr>
          <p:cNvPr id="6" name="Freccia in giù 5"/>
          <p:cNvSpPr/>
          <p:nvPr/>
        </p:nvSpPr>
        <p:spPr>
          <a:xfrm rot="4096690">
            <a:off x="5757586" y="2729378"/>
            <a:ext cx="760854" cy="1913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Simonetta Anelli - Monica Boccoli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91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01218" y="286358"/>
            <a:ext cx="10465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STRUMENTI DIDATTICI INTERATTIVI</a:t>
            </a:r>
            <a:endParaRPr lang="it-IT" sz="54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9" y="1644800"/>
            <a:ext cx="3687888" cy="141812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9516670" y="5843130"/>
            <a:ext cx="20058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Mentimeter</a:t>
            </a:r>
            <a:endParaRPr lang="it-IT" sz="28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196638" y="3598695"/>
            <a:ext cx="23221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Lego virtuale </a:t>
            </a:r>
            <a:endParaRPr lang="it-IT" sz="28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38" y="4505762"/>
            <a:ext cx="1961043" cy="1969798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8798398" y="3598695"/>
            <a:ext cx="14073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Kahoot</a:t>
            </a:r>
            <a:r>
              <a:rPr lang="it-IT" sz="28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it-IT" sz="28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363" y="1644800"/>
            <a:ext cx="3094182" cy="174047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4" t="12337" r="26099" b="35648"/>
          <a:stretch/>
        </p:blipFill>
        <p:spPr>
          <a:xfrm>
            <a:off x="6569135" y="4150493"/>
            <a:ext cx="2955392" cy="2398089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3327758" y="5952340"/>
            <a:ext cx="25202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Learning </a:t>
            </a:r>
            <a:r>
              <a:rPr lang="it-IT" sz="2800" b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apps</a:t>
            </a:r>
            <a:r>
              <a:rPr lang="it-IT" sz="28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it-IT" sz="28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Simonetta Anelli - Monica Boccoli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0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7645477" y="2925382"/>
            <a:ext cx="23374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Scrapcoloring</a:t>
            </a:r>
            <a:endParaRPr lang="it-IT" sz="28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295542" y="6008938"/>
            <a:ext cx="10621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QR</a:t>
            </a:r>
            <a:endParaRPr lang="it-IT" sz="28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42" y="3986983"/>
            <a:ext cx="1772570" cy="177732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16" y="277731"/>
            <a:ext cx="5616575" cy="2619128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8814227" y="2896859"/>
            <a:ext cx="2808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it-IT" sz="28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" y="405105"/>
            <a:ext cx="3902364" cy="2520277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910133" y="3073609"/>
            <a:ext cx="31999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EwerBlock</a:t>
            </a:r>
            <a:r>
              <a:rPr lang="it-IT" sz="28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builder  </a:t>
            </a:r>
            <a:endParaRPr lang="it-IT" sz="28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8261016" y="5772937"/>
            <a:ext cx="8385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linkClick r:id="rId5"/>
              </a:rPr>
              <a:t>Voki</a:t>
            </a:r>
            <a:endParaRPr lang="it-IT" sz="28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59" y="3866910"/>
            <a:ext cx="2198611" cy="1771204"/>
          </a:xfrm>
          <a:prstGeom prst="rect">
            <a:avLst/>
          </a:prstGeom>
        </p:spPr>
      </p:pic>
      <p:sp>
        <p:nvSpPr>
          <p:cNvPr id="22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Simonetta Anelli - Monica Boccoli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8814227" y="2896859"/>
            <a:ext cx="2808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it-IT" sz="28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225457" y="424904"/>
            <a:ext cx="3407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FEEDBACK</a:t>
            </a:r>
            <a:endParaRPr lang="it-IT" sz="54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52"/>
          <a:stretch/>
        </p:blipFill>
        <p:spPr>
          <a:xfrm>
            <a:off x="1736436" y="1761300"/>
            <a:ext cx="8986982" cy="3589904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Simonetta Anelli - Monica Boccoli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6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70618" y="120103"/>
            <a:ext cx="9452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APPRENDIMENTO A </a:t>
            </a:r>
            <a:r>
              <a:rPr lang="it-IT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it-IT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DISTANZA </a:t>
            </a:r>
            <a:endParaRPr lang="it-IT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99" y="1935126"/>
            <a:ext cx="4350454" cy="422699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99" y="1575653"/>
            <a:ext cx="4225402" cy="266288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848" y="4379647"/>
            <a:ext cx="4956705" cy="2478353"/>
          </a:xfrm>
          <a:prstGeom prst="rect">
            <a:avLst/>
          </a:prstGeom>
        </p:spPr>
      </p:pic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Simonetta Anelli - Monica Boccoli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8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00203" y="152001"/>
            <a:ext cx="4206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FLESSIBILITA’</a:t>
            </a:r>
            <a:endParaRPr lang="it-IT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43" y="1256085"/>
            <a:ext cx="2813324" cy="343588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54" y="1248897"/>
            <a:ext cx="3324342" cy="34430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0"/>
          <a:stretch/>
        </p:blipFill>
        <p:spPr>
          <a:xfrm>
            <a:off x="4172433" y="3241990"/>
            <a:ext cx="3574755" cy="3222605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989314" y="4853292"/>
            <a:ext cx="12795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spc="50" dirty="0" err="1" smtClean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emoj</a:t>
            </a:r>
            <a:endParaRPr lang="it-IT" sz="4000" b="1" spc="50" dirty="0">
              <a:ln w="0"/>
              <a:solidFill>
                <a:schemeClr val="accent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914234" y="2113636"/>
            <a:ext cx="1560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spc="5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badge</a:t>
            </a:r>
            <a:endParaRPr lang="it-IT" sz="4000" b="1" spc="50" dirty="0">
              <a:ln w="0"/>
              <a:solidFill>
                <a:schemeClr val="accent4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9554610" y="4853292"/>
            <a:ext cx="17524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adesivi</a:t>
            </a:r>
            <a:endParaRPr lang="it-IT" sz="40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Simonetta Anelli - Monica Boccoli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8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02834" y="152001"/>
            <a:ext cx="8201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RISPETTO DELL’AMBIENTE</a:t>
            </a:r>
            <a:endParaRPr lang="it-IT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59688"/>
            <a:ext cx="5953125" cy="394335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048000" y="6072041"/>
            <a:ext cx="59529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>
                <a:solidFill>
                  <a:schemeClr val="bg1"/>
                </a:solidFill>
              </a:rPr>
              <a:t>https://ilquotidianoinclasse.quotidiano.net/wp-content/uploads/2015/01/b269f99e2cef93d7f16f2ed357db08fc.jpg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Simonetta Anelli - Monica Boccoli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0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92" y="1792360"/>
            <a:ext cx="4741943" cy="192903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9" y="4124309"/>
            <a:ext cx="11609534" cy="189543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778401" y="152001"/>
            <a:ext cx="8050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ESEMPIO DI TEAM CREATI </a:t>
            </a:r>
            <a:endParaRPr lang="it-IT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Simonetta Anelli - Monica Boccoli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510965" y="247694"/>
            <a:ext cx="9414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SPAZI E TEMPI PIU’ FLESSIBILI</a:t>
            </a:r>
            <a:endParaRPr lang="it-IT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1696018"/>
            <a:ext cx="6490081" cy="4056300"/>
          </a:xfrm>
          <a:prstGeom prst="rect">
            <a:avLst/>
          </a:prstGeom>
        </p:spPr>
      </p:pic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Simonetta Anelli - Monica Boccoli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4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568194" y="247694"/>
            <a:ext cx="5299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PIANIFICAZIONE </a:t>
            </a:r>
            <a:endParaRPr lang="it-IT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46" y="1249742"/>
            <a:ext cx="10058400" cy="5150253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Simonetta Anelli - Monica Boccoli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68098" y="2002234"/>
            <a:ext cx="39344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linkClick r:id="rId2"/>
              </a:rPr>
              <a:t>Collegio dei docenti </a:t>
            </a:r>
            <a:endParaRPr lang="it-IT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89132" y="400094"/>
            <a:ext cx="6162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VALIDITA’ INCONTRI</a:t>
            </a:r>
            <a:endParaRPr lang="it-IT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0" y="2973355"/>
            <a:ext cx="4128657" cy="2915865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7061444" y="2002234"/>
            <a:ext cx="39344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Report e registrazione </a:t>
            </a:r>
            <a:endParaRPr lang="it-IT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588" y="2973356"/>
            <a:ext cx="4590473" cy="2903860"/>
          </a:xfrm>
          <a:prstGeom prst="rect">
            <a:avLst/>
          </a:prstGeom>
        </p:spPr>
      </p:pic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Simonetta Anelli - Monica Boccoli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9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83" y="2755460"/>
            <a:ext cx="3954472" cy="2971006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757382" y="764559"/>
            <a:ext cx="408247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Chat, condivisione schermo </a:t>
            </a:r>
            <a:endParaRPr lang="it-IT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929092" y="626013"/>
            <a:ext cx="570872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Condivisioni e compilazione di file di lavoro in tempo reale</a:t>
            </a:r>
            <a:endParaRPr lang="it-IT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092" y="2755460"/>
            <a:ext cx="5801090" cy="2970110"/>
          </a:xfrm>
          <a:prstGeom prst="rect">
            <a:avLst/>
          </a:prstGeom>
        </p:spPr>
      </p:pic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Simonetta Anelli - Monica Boccoli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233D3C"/>
      </a:dk2>
      <a:lt2>
        <a:srgbClr val="E7E8E2"/>
      </a:lt2>
      <a:accent1>
        <a:srgbClr val="6D4FE1"/>
      </a:accent1>
      <a:accent2>
        <a:srgbClr val="4361D3"/>
      </a:accent2>
      <a:accent3>
        <a:srgbClr val="339EDD"/>
      </a:accent3>
      <a:accent4>
        <a:srgbClr val="1EB7B0"/>
      </a:accent4>
      <a:accent5>
        <a:srgbClr val="2BB977"/>
      </a:accent5>
      <a:accent6>
        <a:srgbClr val="1FBC32"/>
      </a:accent6>
      <a:hlink>
        <a:srgbClr val="319476"/>
      </a:hlink>
      <a:folHlink>
        <a:srgbClr val="848484"/>
      </a:folHlink>
    </a:clrScheme>
    <a:fontScheme name="Slate">
      <a:majorFont>
        <a:latin typeface="Bookman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177</Words>
  <Application>Microsoft Office PowerPoint</Application>
  <PresentationFormat>Widescreen</PresentationFormat>
  <Paragraphs>53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Bookman Old Style</vt:lpstr>
      <vt:lpstr>Calibri</vt:lpstr>
      <vt:lpstr>Calibri Light</vt:lpstr>
      <vt:lpstr>Franklin Gothic Book</vt:lpstr>
      <vt:lpstr>Trebuchet MS</vt:lpstr>
      <vt:lpstr>Wingdings 2</vt:lpstr>
      <vt:lpstr>SlateVTI</vt:lpstr>
      <vt:lpstr>Teams nella scuola primaria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simonetta anelli</cp:lastModifiedBy>
  <cp:revision>48</cp:revision>
  <dcterms:created xsi:type="dcterms:W3CDTF">2020-03-06T07:28:19Z</dcterms:created>
  <dcterms:modified xsi:type="dcterms:W3CDTF">2020-03-06T15:19:42Z</dcterms:modified>
</cp:coreProperties>
</file>