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7"/>
  </p:notesMasterIdLst>
  <p:sldIdLst>
    <p:sldId id="271" r:id="rId2"/>
    <p:sldId id="258" r:id="rId3"/>
    <p:sldId id="270" r:id="rId4"/>
    <p:sldId id="256" r:id="rId5"/>
    <p:sldId id="267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EE387-B618-41CA-9F29-8448BC512F2B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8CE24-AEB9-4F54-BD14-83AA9BC7848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75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8CE24-AEB9-4F54-BD14-83AA9BC78486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02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005E-2A0C-408D-A9DC-C5F61B41CCCE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BFC-CF05-4E52-ACE0-EFDB32825B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23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3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005E-2A0C-408D-A9DC-C5F61B41CCCE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BFC-CF05-4E52-ACE0-EFDB32825B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68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3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005E-2A0C-408D-A9DC-C5F61B41CCCE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BFC-CF05-4E52-ACE0-EFDB32825B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66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3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005E-2A0C-408D-A9DC-C5F61B41CCCE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BFC-CF05-4E52-ACE0-EFDB32825B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38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3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005E-2A0C-408D-A9DC-C5F61B41CCCE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BFC-CF05-4E52-ACE0-EFDB32825B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5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3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005E-2A0C-408D-A9DC-C5F61B41CCCE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BFC-CF05-4E52-ACE0-EFDB32825B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3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005E-2A0C-408D-A9DC-C5F61B41CCCE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BFC-CF05-4E52-ACE0-EFDB32825B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7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3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005E-2A0C-408D-A9DC-C5F61B41CCCE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BFC-CF05-4E52-ACE0-EFDB32825B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6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3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005E-2A0C-408D-A9DC-C5F61B41CCCE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BFC-CF05-4E52-ACE0-EFDB32825B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25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3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005E-2A0C-408D-A9DC-C5F61B41CCCE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BFC-CF05-4E52-ACE0-EFDB32825B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60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3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005E-2A0C-408D-A9DC-C5F61B41CCCE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BFC-CF05-4E52-ACE0-EFDB32825B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3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7005E-2A0C-408D-A9DC-C5F61B41CCCE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FDBFC-CF05-4E52-ACE0-EFDB32825B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48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34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971600" y="5373216"/>
            <a:ext cx="7669576" cy="121920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latin typeface="Garamond" panose="02020404030301010803" pitchFamily="18" charset="0"/>
              </a:rPr>
              <a:t>SCUOLA A DISTANZA</a:t>
            </a:r>
            <a:endParaRPr lang="it-IT" sz="2800" b="1" dirty="0">
              <a:latin typeface="Garamond" panose="02020404030301010803" pitchFamily="18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20" y="692696"/>
            <a:ext cx="662473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8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3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520" y="85689"/>
            <a:ext cx="809933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 smtClean="0">
                <a:solidFill>
                  <a:srgbClr val="222222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PROGETTO: </a:t>
            </a:r>
            <a:r>
              <a:rPr lang="it-IT" sz="1600" b="1" dirty="0" smtClean="0">
                <a:latin typeface="Garamond" panose="02020404030301010803" pitchFamily="18" charset="0"/>
              </a:rPr>
              <a:t>LO </a:t>
            </a:r>
            <a:r>
              <a:rPr lang="it-IT" sz="1600" b="1" dirty="0">
                <a:latin typeface="Garamond" panose="02020404030301010803" pitchFamily="18" charset="0"/>
              </a:rPr>
              <a:t>STUDENTE COME STORICO ALLA RICERCA DELLE </a:t>
            </a:r>
            <a:r>
              <a:rPr lang="it-IT" sz="1600" b="1" dirty="0" smtClean="0">
                <a:latin typeface="Garamond" panose="02020404030301010803" pitchFamily="18" charset="0"/>
              </a:rPr>
              <a:t>FONTI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latin typeface="Garamond" panose="02020404030301010803" pitchFamily="18" charset="0"/>
              </a:rPr>
              <a:t>a.s.2019-2010 classe IV B</a:t>
            </a:r>
            <a:endParaRPr lang="it-IT" sz="1600" b="1" dirty="0" smtClean="0">
              <a:latin typeface="Garamond" panose="02020404030301010803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 sviluppo artigianale e industriale a partire dalla seconda metà dell'Ottocento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nell'Alto Vicentino</a:t>
            </a:r>
            <a:r>
              <a:rPr kumimoji="0" lang="it-IT" altLang="it-IT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it-IT" alt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1025" name="Picture 1" descr="immagine sviluppo industriale da Arisero a Pioven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32239"/>
            <a:ext cx="6336704" cy="472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99592" y="6255404"/>
            <a:ext cx="80648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Lorenzi Elia 4^B  I.T.T. “</a:t>
            </a:r>
            <a:r>
              <a:rPr kumimoji="0" lang="it-IT" altLang="it-IT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G.Chilesotti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3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491880" y="5229200"/>
            <a:ext cx="2429024" cy="1219200"/>
          </a:xfrm>
        </p:spPr>
        <p:txBody>
          <a:bodyPr>
            <a:normAutofit/>
          </a:bodyPr>
          <a:lstStyle/>
          <a:p>
            <a:pPr algn="ctr"/>
            <a:endParaRPr lang="it-IT" sz="2800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11560" y="332656"/>
            <a:ext cx="7886700" cy="59163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it-IT" sz="3200" b="1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it-IT" sz="32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it-IT" sz="3600" b="1" dirty="0" smtClean="0">
                <a:latin typeface="Garamond" panose="02020404030301010803" pitchFamily="18" charset="0"/>
              </a:rPr>
              <a:t>Strumenti necessari per </a:t>
            </a:r>
            <a:r>
              <a:rPr lang="it-IT" sz="3600" b="1" dirty="0">
                <a:latin typeface="Garamond" panose="02020404030301010803" pitchFamily="18" charset="0"/>
              </a:rPr>
              <a:t>l</a:t>
            </a:r>
            <a:r>
              <a:rPr lang="it-IT" sz="3600" b="1" dirty="0" smtClean="0">
                <a:latin typeface="Garamond" panose="02020404030301010803" pitchFamily="18" charset="0"/>
              </a:rPr>
              <a:t>a video lezione:</a:t>
            </a:r>
          </a:p>
          <a:p>
            <a:endParaRPr lang="it-IT" sz="3200" dirty="0">
              <a:latin typeface="Garamond" panose="02020404030301010803" pitchFamily="18" charset="0"/>
            </a:endParaRPr>
          </a:p>
          <a:p>
            <a:r>
              <a:rPr lang="it-IT" sz="3200" dirty="0" smtClean="0">
                <a:latin typeface="Garamond" panose="02020404030301010803" pitchFamily="18" charset="0"/>
              </a:rPr>
              <a:t>Un pc </a:t>
            </a:r>
            <a:r>
              <a:rPr lang="it-IT" sz="3200" dirty="0">
                <a:latin typeface="Garamond" panose="02020404030301010803" pitchFamily="18" charset="0"/>
              </a:rPr>
              <a:t>per </a:t>
            </a:r>
            <a:r>
              <a:rPr lang="it-IT" sz="3200" dirty="0" smtClean="0">
                <a:latin typeface="Garamond" panose="02020404030301010803" pitchFamily="18" charset="0"/>
              </a:rPr>
              <a:t>avviare </a:t>
            </a:r>
            <a:r>
              <a:rPr lang="it-IT" sz="3200" dirty="0">
                <a:latin typeface="Garamond" panose="02020404030301010803" pitchFamily="18" charset="0"/>
              </a:rPr>
              <a:t>la </a:t>
            </a:r>
            <a:r>
              <a:rPr lang="it-IT" sz="3200" dirty="0" smtClean="0">
                <a:latin typeface="Garamond" panose="02020404030301010803" pitchFamily="18" charset="0"/>
              </a:rPr>
              <a:t>lezione, </a:t>
            </a:r>
            <a:r>
              <a:rPr lang="it-IT" sz="3200" dirty="0">
                <a:latin typeface="Garamond" panose="02020404030301010803" pitchFamily="18" charset="0"/>
              </a:rPr>
              <a:t>attivare la condivisione dello schermo </a:t>
            </a:r>
            <a:r>
              <a:rPr lang="it-IT" sz="3200" dirty="0" smtClean="0">
                <a:latin typeface="Garamond" panose="02020404030301010803" pitchFamily="18" charset="0"/>
              </a:rPr>
              <a:t>attraverso</a:t>
            </a:r>
            <a:r>
              <a:rPr lang="it-IT" sz="3200" dirty="0"/>
              <a:t> </a:t>
            </a:r>
            <a:r>
              <a:rPr lang="it-IT" sz="3200" dirty="0" err="1" smtClean="0">
                <a:latin typeface="Garamond" panose="02020404030301010803" pitchFamily="18" charset="0"/>
              </a:rPr>
              <a:t>Hangouts</a:t>
            </a:r>
            <a:r>
              <a:rPr lang="it-IT" sz="3200" dirty="0" smtClean="0">
                <a:latin typeface="Garamond" panose="02020404030301010803" pitchFamily="18" charset="0"/>
              </a:rPr>
              <a:t> </a:t>
            </a:r>
            <a:r>
              <a:rPr lang="it-IT" sz="3200" dirty="0" err="1" smtClean="0">
                <a:latin typeface="Garamond" panose="02020404030301010803" pitchFamily="18" charset="0"/>
              </a:rPr>
              <a:t>Meet</a:t>
            </a:r>
            <a:r>
              <a:rPr lang="it-IT" sz="3200" dirty="0" smtClean="0">
                <a:latin typeface="Garamond" panose="02020404030301010803" pitchFamily="18" charset="0"/>
              </a:rPr>
              <a:t> (uso microfono e telecamera)</a:t>
            </a:r>
          </a:p>
          <a:p>
            <a:r>
              <a:rPr lang="it-IT" sz="3200" dirty="0" smtClean="0">
                <a:latin typeface="Garamond" panose="02020404030301010803" pitchFamily="18" charset="0"/>
              </a:rPr>
              <a:t>Cellulare</a:t>
            </a:r>
          </a:p>
          <a:p>
            <a:r>
              <a:rPr lang="it-IT" sz="3200" dirty="0" smtClean="0">
                <a:latin typeface="Garamond" panose="02020404030301010803" pitchFamily="18" charset="0"/>
              </a:rPr>
              <a:t>Libro di testo</a:t>
            </a:r>
          </a:p>
          <a:p>
            <a:r>
              <a:rPr lang="it-IT" sz="3200" dirty="0">
                <a:latin typeface="Garamond" panose="02020404030301010803" pitchFamily="18" charset="0"/>
              </a:rPr>
              <a:t>Q</a:t>
            </a:r>
            <a:r>
              <a:rPr lang="it-IT" sz="3200" dirty="0" smtClean="0">
                <a:latin typeface="Garamond" panose="02020404030301010803" pitchFamily="18" charset="0"/>
              </a:rPr>
              <a:t>uaderno per appunti</a:t>
            </a:r>
            <a:endParaRPr lang="it-IT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3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323529" y="116632"/>
            <a:ext cx="8280920" cy="5832648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b="1" dirty="0" smtClean="0">
                <a:latin typeface="Garamond" panose="02020404030301010803" pitchFamily="18" charset="0"/>
              </a:rPr>
              <a:t>Lezione breve: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latin typeface="+mn-lt"/>
              </a:rPr>
              <a:t/>
            </a:r>
            <a:br>
              <a:rPr lang="it-IT" dirty="0" smtClean="0">
                <a:latin typeface="+mn-lt"/>
              </a:rPr>
            </a:br>
            <a:r>
              <a:rPr lang="it-IT" sz="3200" dirty="0" smtClean="0">
                <a:latin typeface="Garamond" panose="02020404030301010803" pitchFamily="18" charset="0"/>
              </a:rPr>
              <a:t>1.Verifica </a:t>
            </a:r>
            <a:r>
              <a:rPr lang="it-IT" sz="3200" dirty="0">
                <a:latin typeface="Garamond" panose="02020404030301010803" pitchFamily="18" charset="0"/>
              </a:rPr>
              <a:t>delle </a:t>
            </a:r>
            <a:r>
              <a:rPr lang="it-IT" sz="3200" dirty="0" smtClean="0">
                <a:latin typeface="Garamond" panose="02020404030301010803" pitchFamily="18" charset="0"/>
              </a:rPr>
              <a:t>preconoscenze</a:t>
            </a:r>
            <a:br>
              <a:rPr lang="it-IT" sz="3200" dirty="0" smtClean="0">
                <a:latin typeface="Garamond" panose="02020404030301010803" pitchFamily="18" charset="0"/>
              </a:rPr>
            </a:br>
            <a:r>
              <a:rPr lang="it-IT" sz="3200" dirty="0" smtClean="0">
                <a:latin typeface="Garamond" panose="02020404030301010803" pitchFamily="18" charset="0"/>
              </a:rPr>
              <a:t/>
            </a:r>
            <a:br>
              <a:rPr lang="it-IT" sz="3200" dirty="0" smtClean="0">
                <a:latin typeface="Garamond" panose="02020404030301010803" pitchFamily="18" charset="0"/>
              </a:rPr>
            </a:br>
            <a:r>
              <a:rPr lang="it-IT" sz="3200" dirty="0" smtClean="0">
                <a:latin typeface="Garamond" panose="02020404030301010803" pitchFamily="18" charset="0"/>
              </a:rPr>
              <a:t>2. Spiegazione breve </a:t>
            </a:r>
            <a:br>
              <a:rPr lang="it-IT" sz="3200" dirty="0" smtClean="0">
                <a:latin typeface="Garamond" panose="02020404030301010803" pitchFamily="18" charset="0"/>
              </a:rPr>
            </a:br>
            <a:r>
              <a:rPr lang="it-IT" sz="3200" dirty="0">
                <a:latin typeface="Garamond" panose="02020404030301010803" pitchFamily="18" charset="0"/>
              </a:rPr>
              <a:t/>
            </a:r>
            <a:br>
              <a:rPr lang="it-IT" sz="3200" dirty="0">
                <a:latin typeface="Garamond" panose="02020404030301010803" pitchFamily="18" charset="0"/>
              </a:rPr>
            </a:br>
            <a:r>
              <a:rPr lang="it-IT" sz="3200" dirty="0" smtClean="0">
                <a:latin typeface="Garamond" panose="02020404030301010803" pitchFamily="18" charset="0"/>
              </a:rPr>
              <a:t>3. Feedback, chiarimenti su eventuali difficoltà o aspetti non compresi</a:t>
            </a:r>
            <a:br>
              <a:rPr lang="it-IT" sz="3200" dirty="0" smtClean="0">
                <a:latin typeface="Garamond" panose="02020404030301010803" pitchFamily="18" charset="0"/>
              </a:rPr>
            </a:br>
            <a:r>
              <a:rPr lang="it-IT" sz="3200" dirty="0">
                <a:latin typeface="Garamond" panose="02020404030301010803" pitchFamily="18" charset="0"/>
              </a:rPr>
              <a:t/>
            </a:r>
            <a:br>
              <a:rPr lang="it-IT" sz="3200" dirty="0">
                <a:latin typeface="Garamond" panose="02020404030301010803" pitchFamily="18" charset="0"/>
              </a:rPr>
            </a:br>
            <a:r>
              <a:rPr lang="it-IT" sz="3200" dirty="0" smtClean="0">
                <a:latin typeface="Garamond" panose="02020404030301010803" pitchFamily="18" charset="0"/>
              </a:rPr>
              <a:t>4. Confronto </a:t>
            </a:r>
            <a:r>
              <a:rPr lang="it-IT" sz="3200" dirty="0">
                <a:latin typeface="Garamond" panose="02020404030301010803" pitchFamily="18" charset="0"/>
              </a:rPr>
              <a:t>e </a:t>
            </a:r>
            <a:r>
              <a:rPr lang="it-IT" sz="3200" dirty="0" smtClean="0">
                <a:latin typeface="Garamond" panose="02020404030301010803" pitchFamily="18" charset="0"/>
              </a:rPr>
              <a:t>approfondimenti in base all’interesse sull’argomento</a:t>
            </a:r>
            <a:br>
              <a:rPr lang="it-IT" sz="3200" dirty="0" smtClean="0">
                <a:latin typeface="Garamond" panose="02020404030301010803" pitchFamily="18" charset="0"/>
              </a:rPr>
            </a:br>
            <a:r>
              <a:rPr lang="it-IT" sz="3200" dirty="0" smtClean="0">
                <a:latin typeface="Garamond" panose="02020404030301010803" pitchFamily="18" charset="0"/>
              </a:rPr>
              <a:t/>
            </a:r>
            <a:br>
              <a:rPr lang="it-IT" sz="3200" dirty="0" smtClean="0">
                <a:latin typeface="Garamond" panose="02020404030301010803" pitchFamily="18" charset="0"/>
              </a:rPr>
            </a:br>
            <a:r>
              <a:rPr lang="it-IT" sz="3200" dirty="0" smtClean="0">
                <a:latin typeface="Garamond" panose="02020404030301010803" pitchFamily="18" charset="0"/>
              </a:rPr>
              <a:t>5. Attività domestica</a:t>
            </a: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4" name="CustomShape 1"/>
          <p:cNvSpPr/>
          <p:nvPr/>
        </p:nvSpPr>
        <p:spPr>
          <a:xfrm>
            <a:off x="1763688" y="4077072"/>
            <a:ext cx="54723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US" sz="4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330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19  Friends in High Places - Battlefield 1 - VGM - Soundtrack Score O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47968" y="6251812"/>
            <a:ext cx="609600" cy="609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17704" y="157575"/>
            <a:ext cx="2839864" cy="217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6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7000">
        <p14:prism isInverted="1"/>
      </p:transition>
    </mc:Choice>
    <mc:Fallback xmlns="">
      <p:transition advClick="0" advTm="3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818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pic>
        <p:nvPicPr>
          <p:cNvPr id="5" name="Immagine 4" descr="https://lh5.googleusercontent.com/PJQm_v0a9suJ9nZ9tEDtytwll9VA-1Btj-dtxWv02WHpKEiUyKgDvhoq8B-VLl01VM3_kmAXBP1lud1753iW1gOUkXXVZYaD8XkV9DMsdZBL_dhPIewsJYlANX_Xg8a5tdwhKgCBiFZUyvplN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5943600" cy="31191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1979711" y="4844955"/>
            <a:ext cx="4584861" cy="184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20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Officina 19” Piovene Rocchette. La fabbrica venne costruita nel 1868 da  Alessandro Rossi lungo il fiume Astico. </a:t>
            </a:r>
            <a:r>
              <a:rPr lang="it-IT" sz="20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 spalle si nota la ferrovia costruita per collegare il lanificio alla cartiera di Arsiero.</a:t>
            </a:r>
            <a:endParaRPr lang="it-IT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286000" y="26238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Marzo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694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3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1249</TotalTime>
  <Words>115</Words>
  <Application>Microsoft Office PowerPoint</Application>
  <PresentationFormat>Presentazione su schermo (4:3)</PresentationFormat>
  <Paragraphs>19</Paragraphs>
  <Slides>5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Garamond</vt:lpstr>
      <vt:lpstr>Times New Roman</vt:lpstr>
      <vt:lpstr>Office Theme</vt:lpstr>
      <vt:lpstr>SCUOLA A DISTANZA</vt:lpstr>
      <vt:lpstr>Presentazione standard di PowerPoint</vt:lpstr>
      <vt:lpstr>Presentazione standard di PowerPoint</vt:lpstr>
      <vt:lpstr>Lezione breve:  1.Verifica delle preconoscenze  2. Spiegazione breve   3. Feedback, chiarimenti su eventuali difficoltà o aspetti non compresi  4. Confronto e approfondimenti in base all’interesse sull’argomento  5. Attività domestica 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PROFUGHI</dc:title>
  <dc:creator>lucia</dc:creator>
  <cp:lastModifiedBy>Account Microsoft</cp:lastModifiedBy>
  <cp:revision>121</cp:revision>
  <dcterms:created xsi:type="dcterms:W3CDTF">2014-05-11T13:49:01Z</dcterms:created>
  <dcterms:modified xsi:type="dcterms:W3CDTF">2020-03-24T21:10:59Z</dcterms:modified>
</cp:coreProperties>
</file>