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5143500" type="screen16x9"/>
  <p:notesSz cx="6858000" cy="9144000"/>
  <p:defaultTextStyle>
    <a:defPPr>
      <a:defRPr lang="it-IT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F00B4-E685-48FD-8D43-DB3DA4600082}" type="datetimeFigureOut">
              <a:rPr lang="it-IT" smtClean="0"/>
              <a:t>07/04/2020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F4D90-D27E-4166-8563-30B3CBD3D39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15351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DF00B4-E685-48FD-8D43-DB3DA4600082}" type="datetimeFigureOut">
              <a:rPr lang="it-IT" smtClean="0"/>
              <a:t>07/04/2020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BF4D90-D27E-4166-8563-30B3CBD3D39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0798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mtClean="0">
                <a:solidFill>
                  <a:srgbClr val="FFFFFF"/>
                </a:solidFill>
              </a:rPr>
              <a:t>Ripensare 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mtClean="0">
                <a:solidFill>
                  <a:srgbClr val="FFFFFF"/>
                </a:solidFill>
              </a:rPr>
              <a:t>il lessico e la comunicazione 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mtClean="0">
                <a:solidFill>
                  <a:srgbClr val="FFFFFF"/>
                </a:solidFill>
              </a:rPr>
              <a:t>nella DaD</a:t>
            </a:r>
            <a:endParaRPr lang="it-IT">
              <a:solidFill>
                <a:srgbClr val="FFFFFF"/>
              </a:solidFill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284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mtClean="0"/>
              <a:t>...e ora...</a:t>
            </a:r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7973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mtClean="0"/>
              <a:t>L’AMBIENTE</a:t>
            </a:r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5479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mtClean="0"/>
              <a:t>La classe come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mtClean="0"/>
              <a:t>contesto di apprendimento</a:t>
            </a:r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5292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mtClean="0"/>
              <a:t>il movimento della comunicazione</a:t>
            </a:r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0932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i="1" smtClean="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Non ho mai insegnato ai miei allievi; ho solo cercato di fornire loro le condizioni in cui possono imparare.</a:t>
            </a:r>
          </a:p>
          <a:p>
            <a:pPr marL="32004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150" smtClean="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Albert Einstein</a:t>
            </a:r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1428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mtClean="0"/>
              <a:t>come e cosa comunicare in modalità DaD</a:t>
            </a:r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867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7280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874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0205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3000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7447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mtClean="0"/>
              <a:t>il valore della parola</a:t>
            </a:r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4143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6595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mtClean="0"/>
              <a:t>LESSICO FAMILIARE</a:t>
            </a:r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7837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mtClean="0"/>
              <a:t>un nuovo lessico</a:t>
            </a:r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06104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</Words>
  <Application>Microsoft Office PowerPoint</Application>
  <PresentationFormat>Presentazione su schermo (16:9)</PresentationFormat>
  <Paragraphs>14</Paragraphs>
  <Slides>16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Tema di Office</vt:lpstr>
      <vt:lpstr>Ripensare  il lessico e la comunicazione  nella DaD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il valore della parola</vt:lpstr>
      <vt:lpstr>Presentazione standard di PowerPoint</vt:lpstr>
      <vt:lpstr>LESSICO FAMILIARE</vt:lpstr>
      <vt:lpstr>un nuovo lessico</vt:lpstr>
      <vt:lpstr>...e ora...</vt:lpstr>
      <vt:lpstr>L’AMBIENTE</vt:lpstr>
      <vt:lpstr>La classe come  contesto di apprendimento</vt:lpstr>
      <vt:lpstr>il movimento della comunicazione</vt:lpstr>
      <vt:lpstr>Non ho mai insegnato ai miei allievi; ho solo cercato di fornire loro le condizioni in cui possono imparare. Albert Einstein</vt:lpstr>
      <vt:lpstr>come e cosa comunicare in modalità DaD</vt:lpstr>
      <vt:lpstr>Presentazione standard di PowerPoint</vt:lpstr>
    </vt:vector>
  </TitlesOfParts>
  <Company>HP 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Ripensare  il lessico e la comunicazione  nella DaD</dc:title>
  <dc:creator>umanistica</dc:creator>
  <cp:lastModifiedBy>umanistica</cp:lastModifiedBy>
  <cp:revision>1</cp:revision>
  <dcterms:created xsi:type="dcterms:W3CDTF">2020-04-07T15:11:11Z</dcterms:created>
  <dcterms:modified xsi:type="dcterms:W3CDTF">2020-04-07T15:11:11Z</dcterms:modified>
</cp:coreProperties>
</file>