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F727-90D2-4F19-A3CC-FF6E5870A07F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D0A-0622-45E8-A138-F3997C634A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F727-90D2-4F19-A3CC-FF6E5870A07F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D0A-0622-45E8-A138-F3997C634A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F727-90D2-4F19-A3CC-FF6E5870A07F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D0A-0622-45E8-A138-F3997C634A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F727-90D2-4F19-A3CC-FF6E5870A07F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D0A-0622-45E8-A138-F3997C634A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F727-90D2-4F19-A3CC-FF6E5870A07F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D0A-0622-45E8-A138-F3997C634A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F727-90D2-4F19-A3CC-FF6E5870A07F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D0A-0622-45E8-A138-F3997C634A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F727-90D2-4F19-A3CC-FF6E5870A07F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D0A-0622-45E8-A138-F3997C634A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F727-90D2-4F19-A3CC-FF6E5870A07F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D0A-0622-45E8-A138-F3997C634A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F727-90D2-4F19-A3CC-FF6E5870A07F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D0A-0622-45E8-A138-F3997C634A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F727-90D2-4F19-A3CC-FF6E5870A07F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D0A-0622-45E8-A138-F3997C634A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7F727-90D2-4F19-A3CC-FF6E5870A07F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94D0A-0622-45E8-A138-F3997C634A7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7F727-90D2-4F19-A3CC-FF6E5870A07F}" type="datetimeFigureOut">
              <a:rPr lang="it-IT" smtClean="0"/>
              <a:t>16/03/2020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94D0A-0622-45E8-A138-F3997C634A7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512167"/>
          </a:xfrm>
        </p:spPr>
        <p:txBody>
          <a:bodyPr/>
          <a:lstStyle/>
          <a:p>
            <a:r>
              <a:rPr lang="it-IT" b="1" u="sng" dirty="0" smtClean="0"/>
              <a:t>WEBINAR          INDIRE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200" dirty="0" err="1" smtClean="0"/>
              <a:t>MARTEDì</a:t>
            </a:r>
            <a:r>
              <a:rPr lang="it-IT" sz="3200" dirty="0" smtClean="0"/>
              <a:t> 17 MARZO 2020 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L’UTILIZZO DEL PERSONALE DOCENTE AI TEMPI DEL CORONA VIRUS</a:t>
            </a:r>
          </a:p>
          <a:p>
            <a:r>
              <a:rPr lang="it-IT" dirty="0" smtClean="0"/>
              <a:t>Relatore: Andrea </a:t>
            </a:r>
            <a:r>
              <a:rPr lang="it-IT" dirty="0" err="1" smtClean="0"/>
              <a:t>Carletti</a:t>
            </a:r>
            <a:r>
              <a:rPr lang="it-IT" dirty="0" smtClean="0"/>
              <a:t>, DS</a:t>
            </a:r>
          </a:p>
          <a:p>
            <a:r>
              <a:rPr lang="it-IT" dirty="0" err="1" smtClean="0"/>
              <a:t>Isis</a:t>
            </a:r>
            <a:r>
              <a:rPr lang="it-IT" dirty="0" smtClean="0"/>
              <a:t> </a:t>
            </a:r>
            <a:r>
              <a:rPr lang="it-IT" dirty="0" err="1" smtClean="0"/>
              <a:t>Malignani</a:t>
            </a:r>
            <a:r>
              <a:rPr lang="it-IT" dirty="0" smtClean="0"/>
              <a:t> Udine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RUOLO DEGLI ORGANI COLLEGIALI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     Consiglio                               Dipartimento</a:t>
            </a:r>
          </a:p>
          <a:p>
            <a:r>
              <a:rPr lang="it-IT" dirty="0" smtClean="0"/>
              <a:t>     di classe</a:t>
            </a:r>
          </a:p>
          <a:p>
            <a:endParaRPr lang="it-IT" dirty="0"/>
          </a:p>
          <a:p>
            <a:r>
              <a:rPr lang="it-IT" dirty="0" smtClean="0"/>
              <a:t>Coordinatore                            </a:t>
            </a:r>
            <a:r>
              <a:rPr lang="it-IT" dirty="0" err="1" smtClean="0"/>
              <a:t>Coordinatore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                     Monitoraggio</a:t>
            </a:r>
            <a:endParaRPr lang="it-IT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1907704" y="335699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>
            <a:off x="6732240" y="2708920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1907704" y="4509120"/>
            <a:ext cx="100811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5724128" y="4509120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GRAZIE PER L’ ATTENZIONE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DS  Andrea </a:t>
            </a:r>
            <a:r>
              <a:rPr lang="it-IT" dirty="0" err="1" smtClean="0"/>
              <a:t>Carletti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CRONOLOGIA DISPOSIZIONI SULLA SCUOLA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sz="2000" dirty="0" smtClean="0"/>
          </a:p>
          <a:p>
            <a:r>
              <a:rPr lang="it-IT" sz="2000" dirty="0" smtClean="0"/>
              <a:t>DAL 26 FEBBRAIO 2020 SOSPENSIONE DELLE ATTIVITA’ DIDATTICHE IN PRESENZA NELLE REGIONI DEL NORD ITALIA, ZONE ROSSE E GIALLE.</a:t>
            </a:r>
          </a:p>
          <a:p>
            <a:endParaRPr lang="it-IT" sz="2000" dirty="0" smtClean="0"/>
          </a:p>
          <a:p>
            <a:r>
              <a:rPr lang="it-IT" sz="2000" dirty="0" smtClean="0"/>
              <a:t>DALL’8 MARZO 2020 PROROGA FINO AL 15 MARZO 2020</a:t>
            </a:r>
          </a:p>
          <a:p>
            <a:endParaRPr lang="it-IT" sz="2000" dirty="0" smtClean="0"/>
          </a:p>
          <a:p>
            <a:r>
              <a:rPr lang="it-IT" sz="2000" dirty="0" smtClean="0"/>
              <a:t>DAL 9 MARZO 2020 COINVOLGIMENTO </a:t>
            </a:r>
            <a:r>
              <a:rPr lang="it-IT" sz="2000" dirty="0" err="1" smtClean="0"/>
              <a:t>DI</a:t>
            </a:r>
            <a:r>
              <a:rPr lang="it-IT" sz="2000" dirty="0" smtClean="0"/>
              <a:t> TUTTE LE REGIONI ITALIANE</a:t>
            </a:r>
          </a:p>
          <a:p>
            <a:endParaRPr lang="it-IT" sz="2000" dirty="0" smtClean="0"/>
          </a:p>
          <a:p>
            <a:r>
              <a:rPr lang="it-IT" sz="2000" dirty="0" smtClean="0"/>
              <a:t>DAL 12 MARZO 2020 PROROGA AL 3 APRILE PER TUTTE LE REGIONI ITALIANE</a:t>
            </a:r>
          </a:p>
          <a:p>
            <a:endParaRPr lang="it-IT" sz="2000" dirty="0"/>
          </a:p>
          <a:p>
            <a:r>
              <a:rPr lang="it-IT" sz="2000" dirty="0" smtClean="0"/>
              <a:t>L’ ATTIVITA’ DIDATTICA ON LINE DIVENTA LA FORMA ISTITUZIONALE PER </a:t>
            </a:r>
          </a:p>
          <a:p>
            <a:pPr>
              <a:buNone/>
            </a:pPr>
            <a:r>
              <a:rPr lang="it-IT" sz="2000" dirty="0" smtClean="0"/>
              <a:t>FORNIRE IL SERVIZIO SCOLASTICO STATALE PER UN PERIODO DETERMINATO.</a:t>
            </a:r>
            <a:endParaRPr 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UNA NUOVA FASE NELLA SCUOLA ITALIANA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Le scuole italiane rivalutano tutte le esperienze didattiche digitali per portare a termine il compito istituzionale loro affidato dal DCPM 8 marzo 2020. Le scuole innovatrici indicano la strada ai DS e docenti che si attivano oggi per tener vive le attività relazionali e didattiche </a:t>
            </a:r>
          </a:p>
          <a:p>
            <a:pPr>
              <a:buNone/>
            </a:pPr>
            <a:r>
              <a:rPr lang="it-IT" dirty="0" smtClean="0"/>
              <a:t>La tecnologia nella didattica è uno strumento, il fine resterà sempre il processo insegnamento/ apprendimento per lo sviluppo di competenze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di cittadinanza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EFFETTI DELLE DISPOSIZIONI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Scuole digitali                        Scuole analogiche</a:t>
            </a:r>
          </a:p>
          <a:p>
            <a:pPr>
              <a:buNone/>
            </a:pPr>
            <a:r>
              <a:rPr lang="it-IT" dirty="0" smtClean="0"/>
              <a:t>        </a:t>
            </a:r>
            <a:endParaRPr lang="it-IT" b="1" dirty="0"/>
          </a:p>
          <a:p>
            <a:r>
              <a:rPr lang="it-IT" dirty="0" smtClean="0"/>
              <a:t>Didattica on </a:t>
            </a:r>
            <a:r>
              <a:rPr lang="it-IT" dirty="0" err="1" smtClean="0"/>
              <a:t>line</a:t>
            </a:r>
            <a:r>
              <a:rPr lang="it-IT" dirty="0" smtClean="0"/>
              <a:t>               smarrimento, attesa attività                               disposizioni, passività</a:t>
            </a:r>
          </a:p>
          <a:p>
            <a:endParaRPr lang="it-IT" dirty="0" smtClean="0"/>
          </a:p>
          <a:p>
            <a:r>
              <a:rPr lang="it-IT" dirty="0" smtClean="0"/>
              <a:t>Prosecuzione                         Interruzione servizio pubblico                 servizio pubblico</a:t>
            </a:r>
            <a:endParaRPr lang="it-IT" dirty="0"/>
          </a:p>
        </p:txBody>
      </p:sp>
      <p:cxnSp>
        <p:nvCxnSpPr>
          <p:cNvPr id="9" name="Connettore 2 8"/>
          <p:cNvCxnSpPr/>
          <p:nvPr/>
        </p:nvCxnSpPr>
        <p:spPr>
          <a:xfrm>
            <a:off x="1979712" y="278092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6588224" y="285293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0" name="Connettore 2 19"/>
          <p:cNvCxnSpPr/>
          <p:nvPr/>
        </p:nvCxnSpPr>
        <p:spPr>
          <a:xfrm>
            <a:off x="1979712" y="443711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>
            <a:off x="6588224" y="443711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>
            <a:off x="6588224" y="278092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Sospensione dell’attività didattica in presenza</a:t>
            </a:r>
          </a:p>
          <a:p>
            <a:pPr>
              <a:buNone/>
            </a:pPr>
            <a:endParaRPr lang="it-IT" dirty="0"/>
          </a:p>
          <a:p>
            <a:r>
              <a:rPr lang="it-IT" sz="2800" dirty="0" smtClean="0"/>
              <a:t>Dispone il divieto di presenza a scuola degli allievi, non dei docenti, le scuole rimangono aperte</a:t>
            </a:r>
          </a:p>
          <a:p>
            <a:r>
              <a:rPr lang="it-IT" sz="2800" dirty="0" smtClean="0"/>
              <a:t>Non è sospensione dell’attività didattica o chiusura,</a:t>
            </a:r>
          </a:p>
          <a:p>
            <a:pPr>
              <a:buNone/>
            </a:pPr>
            <a:r>
              <a:rPr lang="it-IT" sz="2800" dirty="0" smtClean="0"/>
              <a:t>     i docenti possono accedere in istituto per ottemperare all’indicazione di programmare ed attivare azioni on </a:t>
            </a:r>
            <a:r>
              <a:rPr lang="it-IT" sz="2800" dirty="0" err="1" smtClean="0"/>
              <a:t>line</a:t>
            </a:r>
            <a:r>
              <a:rPr lang="it-IT" sz="2800" dirty="0" smtClean="0"/>
              <a:t> da somministrare alle proprie classi.</a:t>
            </a:r>
            <a:endParaRPr lang="it-I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SCUOLE DEL PRIMO CICLO</a:t>
            </a:r>
          </a:p>
          <a:p>
            <a:r>
              <a:rPr lang="it-IT" dirty="0" smtClean="0"/>
              <a:t>       INFANZIA: comunicazione con genitori</a:t>
            </a:r>
          </a:p>
          <a:p>
            <a:r>
              <a:rPr lang="it-IT" dirty="0"/>
              <a:t> </a:t>
            </a:r>
            <a:r>
              <a:rPr lang="it-IT" dirty="0" smtClean="0"/>
              <a:t>      PRIMARIE: com. con genitori e allievi,      </a:t>
            </a:r>
          </a:p>
          <a:p>
            <a:r>
              <a:rPr lang="it-IT" dirty="0"/>
              <a:t> </a:t>
            </a:r>
            <a:r>
              <a:rPr lang="it-IT" dirty="0" smtClean="0"/>
              <a:t>      assegnazione lavoro domestico strutturato</a:t>
            </a:r>
          </a:p>
          <a:p>
            <a:r>
              <a:rPr lang="it-IT" dirty="0"/>
              <a:t> </a:t>
            </a:r>
            <a:r>
              <a:rPr lang="it-IT" dirty="0" smtClean="0"/>
              <a:t>      SECONDARIE 1°: comunicazione con   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genitori allievi e interazione on </a:t>
            </a:r>
            <a:r>
              <a:rPr lang="it-IT" dirty="0" err="1" smtClean="0"/>
              <a:t>line</a:t>
            </a:r>
            <a:r>
              <a:rPr lang="it-IT" dirty="0" smtClean="0"/>
              <a:t>,       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valutazione formativa e </a:t>
            </a:r>
            <a:r>
              <a:rPr lang="it-IT" dirty="0" err="1" smtClean="0"/>
              <a:t>sommativa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SCUOLE DEL SECONDO CICLO</a:t>
            </a:r>
          </a:p>
          <a:p>
            <a:r>
              <a:rPr lang="it-IT" dirty="0" smtClean="0"/>
              <a:t>                                     Comunicazioni allievi </a:t>
            </a:r>
            <a:endParaRPr lang="it-IT" dirty="0"/>
          </a:p>
          <a:p>
            <a:r>
              <a:rPr lang="it-IT" dirty="0" smtClean="0"/>
              <a:t>        SECONDARIE 2° Interazione on </a:t>
            </a:r>
            <a:r>
              <a:rPr lang="it-IT" dirty="0" err="1" smtClean="0"/>
              <a:t>line</a:t>
            </a:r>
            <a:r>
              <a:rPr lang="it-IT" dirty="0" smtClean="0"/>
              <a:t>, </a:t>
            </a:r>
            <a:r>
              <a:rPr lang="it-IT" dirty="0" err="1" smtClean="0"/>
              <a:t>feed</a:t>
            </a:r>
            <a:r>
              <a:rPr lang="it-IT" dirty="0" smtClean="0"/>
              <a:t>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back, valutazione formativa e       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</a:t>
            </a:r>
            <a:r>
              <a:rPr lang="it-IT" dirty="0" err="1" smtClean="0"/>
              <a:t>sommativa</a:t>
            </a:r>
            <a:r>
              <a:rPr lang="it-IT" dirty="0" smtClean="0"/>
              <a:t>, attività recupero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ATTIVITA’ ONLINE TIPOLOGIE DOCENTI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 docenti già formati digitalmente sono il motore delle attività on </a:t>
            </a:r>
            <a:r>
              <a:rPr lang="it-IT" dirty="0" err="1" smtClean="0"/>
              <a:t>line</a:t>
            </a:r>
            <a:r>
              <a:rPr lang="it-IT" dirty="0" smtClean="0"/>
              <a:t>, coinvolgenti con i ragazzi, sostenitori dei colleghi non digitalizzati</a:t>
            </a:r>
          </a:p>
          <a:p>
            <a:r>
              <a:rPr lang="it-IT" dirty="0" smtClean="0"/>
              <a:t>I docenti non esperti, ma che si mettono in gioco, possono godere del sostegno dei colleghi “smanettoni” e degli allievi che li accompagnano nello sviluppo della conoscenza digitale</a:t>
            </a:r>
          </a:p>
          <a:p>
            <a:r>
              <a:rPr lang="it-IT" dirty="0" smtClean="0"/>
              <a:t>I docenti non formati e che non si mettono in gioco rischiano l’emarginazione e la perdita di autorevolezza in caso di obbligo di attività on </a:t>
            </a:r>
            <a:r>
              <a:rPr lang="it-IT" dirty="0" err="1" smtClean="0"/>
              <a:t>line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Adottare le tecnologie digitali in condizioni di urgenza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Attivazione dello staff di Istituto: collaboratori del DS, funzioni strumentali, animatore digitale, team dell’innovazione, etc.</a:t>
            </a:r>
          </a:p>
          <a:p>
            <a:r>
              <a:rPr lang="it-IT" dirty="0" smtClean="0"/>
              <a:t>Creare un gruppo di sostegno al lavoro dei docenti non ancora esperti. Autoformazione</a:t>
            </a:r>
          </a:p>
          <a:p>
            <a:r>
              <a:rPr lang="it-IT" dirty="0" smtClean="0"/>
              <a:t>I docenti che non si sentono sufficientemente autonomi chiedono di essere sostenuti e può essere assegnato un tutor se disponibile.</a:t>
            </a:r>
          </a:p>
          <a:p>
            <a:r>
              <a:rPr lang="it-IT" dirty="0" smtClean="0"/>
              <a:t>Il DS provvede alla informazione e alla creazione del gruppo di sostegno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Adottare le tecnologie digitali in condizioni di urgenza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In tempi brevi non sono attesi risultati eclatanti nell’uso della tecnologia, ma si chiede di attivare strumenti anche </a:t>
            </a:r>
            <a:r>
              <a:rPr lang="it-IT" dirty="0" err="1" smtClean="0"/>
              <a:t>minini</a:t>
            </a:r>
            <a:r>
              <a:rPr lang="it-IT" dirty="0" smtClean="0"/>
              <a:t> di contatto con gli allievi che hanno perso il riferimento della propria comunità scolastica.</a:t>
            </a:r>
          </a:p>
          <a:p>
            <a:r>
              <a:rPr lang="it-IT" dirty="0" smtClean="0"/>
              <a:t>E’ fondamentale anteporre alla digitalizzazione il target pedagogico di comunicare con i giovani allievi per tener viva la </a:t>
            </a:r>
            <a:r>
              <a:rPr lang="it-IT" dirty="0" err="1" smtClean="0"/>
              <a:t>comunita’</a:t>
            </a:r>
            <a:r>
              <a:rPr lang="it-IT" dirty="0" smtClean="0"/>
              <a:t> educante</a:t>
            </a:r>
          </a:p>
          <a:p>
            <a:r>
              <a:rPr lang="it-IT" dirty="0" smtClean="0"/>
              <a:t>La tecnologia digitale è un mezzo, non un fine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586</Words>
  <Application>Microsoft Office PowerPoint</Application>
  <PresentationFormat>Presentazione su schermo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WEBINAR          INDIRE MARTEDì 17 MARZO 2020 </vt:lpstr>
      <vt:lpstr>CRONOLOGIA DISPOSIZIONI SULLA SCUOLA</vt:lpstr>
      <vt:lpstr>UNA NUOVA FASE NELLA SCUOLA ITALIANA</vt:lpstr>
      <vt:lpstr>EFFETTI DELLE DISPOSIZIONI</vt:lpstr>
      <vt:lpstr>Diapositiva 5</vt:lpstr>
      <vt:lpstr>Diapositiva 6</vt:lpstr>
      <vt:lpstr>ATTIVITA’ ONLINE TIPOLOGIE DOCENTI</vt:lpstr>
      <vt:lpstr> Adottare le tecnologie digitali in condizioni di urgenza</vt:lpstr>
      <vt:lpstr>Adottare le tecnologie digitali in condizioni di urgenza</vt:lpstr>
      <vt:lpstr>RUOLO DEGLI ORGANI COLLEGIALI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         INDIRE MARTEDì 17 MARZO 2020</dc:title>
  <dc:creator>andrea carletti</dc:creator>
  <cp:lastModifiedBy>andrea carletti</cp:lastModifiedBy>
  <cp:revision>19</cp:revision>
  <dcterms:created xsi:type="dcterms:W3CDTF">2020-03-16T11:32:36Z</dcterms:created>
  <dcterms:modified xsi:type="dcterms:W3CDTF">2020-03-16T14:05:54Z</dcterms:modified>
</cp:coreProperties>
</file>