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7023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75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f37a8a35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f37a8a35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152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f37a8a35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f37a8a35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711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f37a8a35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f37a8a35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1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f37a8a35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f37a8a35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15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f37a8a35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f37a8a35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65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f37a8a35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f37a8a35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09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f37a8a35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f37a8a35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789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f37a8a35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f37a8a35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584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843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21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454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450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b9a0b07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b9a0b07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470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b9a0b074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b9a0b074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55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17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57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76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f37a8a35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f37a8a35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17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37a8a35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f37a8a35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94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f37a8a3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f37a8a3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46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f37a8a35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f37a8a35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91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hyperlink" Target="https://youtu.be/i4KU3cORBX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hyperlink" Target="https://open.spotify.com/show/21OI6e0xyRXhDveQCSWnZ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show/21OI6e0xyRXhDveQCSWnZ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hyperlink" Target="https://www.epubeditor.it/ebook/?static=192049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hyperlink" Target="https://open.spotify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20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Podcast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per la didattica collaborativa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attraverso l’uso di Anchor</a:t>
            </a:r>
            <a:endParaRPr sz="300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3272000" y="4275925"/>
            <a:ext cx="54870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200"/>
              <a:t>Didattica innovativa a distanza con l’assistenza delle scuole del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200"/>
              <a:t>Movimento «Avanguardie educative» e del Movimento delle «Piccole scuole».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4" name="Google Shape;74;p13"/>
          <p:cNvSpPr txBox="1"/>
          <p:nvPr/>
        </p:nvSpPr>
        <p:spPr>
          <a:xfrm>
            <a:off x="5602075" y="4821250"/>
            <a:ext cx="31569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prof.ssa Lara Fina Ferrari - larafina.ferrari@icvergante.edu.it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458500" y="2354850"/>
            <a:ext cx="34791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/>
              <a:t>IC Vergante </a:t>
            </a:r>
            <a:r>
              <a:rPr lang="it" sz="1400"/>
              <a:t>- Invorio - Novara (Piemonte)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Performance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51" y="1834300"/>
            <a:ext cx="3807076" cy="24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725" y="1834300"/>
            <a:ext cx="4642602" cy="241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Listeners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088" y="1396525"/>
            <a:ext cx="5737824" cy="34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60849" y="4890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Episodes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812" y="1446775"/>
            <a:ext cx="6986374" cy="3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Creare un episodio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201" y="1441975"/>
            <a:ext cx="7655474" cy="344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Registrazione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00" y="1558776"/>
            <a:ext cx="8557476" cy="31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Messaggi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75" y="1750917"/>
            <a:ext cx="8622299" cy="3009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Registrazione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550" y="1448625"/>
            <a:ext cx="7602325" cy="35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260850" y="538625"/>
            <a:ext cx="8622300" cy="9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il mio video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400" y="1469525"/>
            <a:ext cx="4470524" cy="34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/>
          <p:nvPr/>
        </p:nvSpPr>
        <p:spPr>
          <a:xfrm>
            <a:off x="2503575" y="1673175"/>
            <a:ext cx="4089900" cy="22557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8911" y="2339063"/>
            <a:ext cx="14192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/>
        </p:nvSpPr>
        <p:spPr>
          <a:xfrm>
            <a:off x="6207000" y="4792200"/>
            <a:ext cx="29370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canale YouTube: Lara Fina Ferrari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265500" y="1419375"/>
            <a:ext cx="4045200" cy="18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0">
                <a:solidFill>
                  <a:schemeClr val="dk2"/>
                </a:solidFill>
              </a:rPr>
              <a:t>L’app ANCHOR ci permette di postare i podcast su Spotify </a:t>
            </a:r>
            <a:br>
              <a:rPr lang="it" sz="2400" b="0">
                <a:solidFill>
                  <a:schemeClr val="dk2"/>
                </a:solidFill>
              </a:rPr>
            </a:br>
            <a:endParaRPr sz="2400" b="0">
              <a:solidFill>
                <a:schemeClr val="dk2"/>
              </a:solidFill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41425" y="237975"/>
            <a:ext cx="3162876" cy="43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1475" y="1460800"/>
            <a:ext cx="3802775" cy="17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 descr="Nota appiccicata alla diapositiva con un pezzetto di nastro adesivo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2855550" y="8255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Step 2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4294967295"/>
          </p:nvPr>
        </p:nvSpPr>
        <p:spPr>
          <a:xfrm>
            <a:off x="2855550" y="1588178"/>
            <a:ext cx="3432900" cy="1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Ai podcast abbiamo aggiunto</a:t>
            </a:r>
            <a:endParaRPr sz="2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➔"/>
            </a:pPr>
            <a:r>
              <a:rPr lang="it" sz="2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Ebook</a:t>
            </a:r>
            <a:r>
              <a:rPr lang="it" sz="20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it" sz="2000">
                <a:latin typeface="Raleway"/>
                <a:ea typeface="Raleway"/>
                <a:cs typeface="Raleway"/>
                <a:sym typeface="Raleway"/>
              </a:rPr>
            </a:br>
            <a:r>
              <a:rPr lang="it" sz="2000">
                <a:latin typeface="Raleway"/>
                <a:ea typeface="Raleway"/>
                <a:cs typeface="Raleway"/>
                <a:sym typeface="Raleway"/>
              </a:rPr>
              <a:t>in modo che possa essere possibile avere la versione libro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73467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600">
                <a:solidFill>
                  <a:schemeClr val="dk1"/>
                </a:solidFill>
              </a:rPr>
              <a:t>Podcast al tempo del Covid-19</a:t>
            </a: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4830900" cy="21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 b="0">
                <a:latin typeface="Lato"/>
                <a:ea typeface="Lato"/>
                <a:cs typeface="Lato"/>
                <a:sym typeface="Lato"/>
              </a:rPr>
              <a:t>Questa idea, nata dalla didattica collaborativa: i ragazzi sono gli attori principali della loro formazione - il loro apprendimento vuole essere immerso nel sociale - questo nostro nuovo prodotto nasce dalla volontà di aiutarsi e di aiutare.</a:t>
            </a: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" name="Google Shape;82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400" y="2801050"/>
            <a:ext cx="3452026" cy="1821900"/>
          </a:xfrm>
          <a:prstGeom prst="rect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2848225" y="3653292"/>
            <a:ext cx="61980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dk1"/>
                </a:solidFill>
              </a:rPr>
              <a:t>Questo è ebook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800">
                <a:solidFill>
                  <a:srgbClr val="000000"/>
                </a:solidFill>
              </a:rPr>
              <a:t>semplicemente un’immagine abbinata al vocale</a:t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205" name="Google Shape;205;p32"/>
          <p:cNvGrpSpPr/>
          <p:nvPr/>
        </p:nvGrpSpPr>
        <p:grpSpPr>
          <a:xfrm>
            <a:off x="134988" y="2464035"/>
            <a:ext cx="2212050" cy="2537076"/>
            <a:chOff x="6803275" y="395363"/>
            <a:chExt cx="2212050" cy="2537076"/>
          </a:xfrm>
        </p:grpSpPr>
        <p:pic>
          <p:nvPicPr>
            <p:cNvPr id="206" name="Google Shape;206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32" descr="Nota appiccicata alla diapositiva con un pezzetto di nastro adesivo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32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it" b="1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Ebook</a:t>
              </a:r>
              <a:endParaRPr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it" sz="11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Un semplice libretto per i bimbi più piccoli.</a:t>
              </a:r>
              <a:endParaRPr sz="11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it" sz="1100" u="sng" dirty="0">
                  <a:solidFill>
                    <a:schemeClr val="hlink"/>
                  </a:solidFill>
                  <a:latin typeface="Raleway"/>
                  <a:ea typeface="Raleway"/>
                  <a:cs typeface="Raleway"/>
                  <a:sym typeface="Raleway"/>
                  <a:hlinkClick r:id="rId5"/>
                </a:rPr>
                <a:t>Link</a:t>
              </a:r>
              <a:endParaRPr sz="11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209" name="Google Shape;20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0976" y="344745"/>
            <a:ext cx="6345251" cy="33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subTitle" idx="1"/>
          </p:nvPr>
        </p:nvSpPr>
        <p:spPr>
          <a:xfrm>
            <a:off x="265500" y="752850"/>
            <a:ext cx="4045200" cy="3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dk1"/>
                </a:solidFill>
              </a:rPr>
              <a:t>Questo è il QRcode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800"/>
              <a:t>I nostri lettori, per lo più piccoli con genitori non troppo esperti possono raggiungere le storie semplicemente scansionando un codice QR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grpSp>
        <p:nvGrpSpPr>
          <p:cNvPr id="215" name="Google Shape;215;p33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216" name="Google Shape;216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3" descr="Nota appiccicata alla diapositiva con un pezzetto di nastro adesivo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33"/>
            <p:cNvSpPr txBox="1"/>
            <p:nvPr/>
          </p:nvSpPr>
          <p:spPr>
            <a:xfrm>
              <a:off x="6944812" y="881191"/>
              <a:ext cx="1929000" cy="15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Suggerimento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it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E’ vero che non tutti hanno l’APP del QRcode Reader sui propri smartphone, ma la spiegazione di come scaricarla è davvero molto semplice.</a:t>
              </a:r>
              <a:endParaRPr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219" name="Google Shape;21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2525" y="216850"/>
            <a:ext cx="2318300" cy="224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 descr="Nota appiccicata alla diapositiva con un pezzetto di nastro adesivo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Buon Lavoro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4294967295"/>
          </p:nvPr>
        </p:nvSpPr>
        <p:spPr>
          <a:xfrm>
            <a:off x="2855550" y="1377475"/>
            <a:ext cx="3100500" cy="16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Spero di essere stata chiara e utile. Spero inoltre che i miei suggerimenti vi aiutino a creare tanti podcast per i vostri piccoli alunni. </a:t>
            </a:r>
            <a:endParaRPr sz="11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100">
                <a:latin typeface="Raleway"/>
                <a:ea typeface="Raleway"/>
                <a:cs typeface="Raleway"/>
                <a:sym typeface="Raleway"/>
              </a:rPr>
              <a:t>Per altri suggerimenti </a:t>
            </a:r>
            <a:br>
              <a:rPr lang="it" sz="1100">
                <a:latin typeface="Raleway"/>
                <a:ea typeface="Raleway"/>
                <a:cs typeface="Raleway"/>
                <a:sym typeface="Raleway"/>
              </a:rPr>
            </a:br>
            <a:r>
              <a:rPr lang="it" sz="1100">
                <a:latin typeface="Raleway"/>
                <a:ea typeface="Raleway"/>
                <a:cs typeface="Raleway"/>
                <a:sym typeface="Raleway"/>
              </a:rPr>
              <a:t>potete contattarmi al mio indirizzo </a:t>
            </a:r>
            <a:br>
              <a:rPr lang="it" sz="1100">
                <a:latin typeface="Raleway"/>
                <a:ea typeface="Raleway"/>
                <a:cs typeface="Raleway"/>
                <a:sym typeface="Raleway"/>
              </a:rPr>
            </a:br>
            <a:r>
              <a:rPr lang="it" sz="1100" b="1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larafina.ferrari@icvergante.edu.it</a:t>
            </a:r>
            <a:endParaRPr sz="1100" b="1" u="sng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2855550" y="3070825"/>
            <a:ext cx="37677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I nostri Podcast ... </a:t>
            </a:r>
            <a:endParaRPr sz="1600" b="1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				  un Atto d’Amore</a:t>
            </a:r>
            <a:endParaRPr sz="1600" b="1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9" name="Google Shape;229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2143" y="3458825"/>
            <a:ext cx="1803400" cy="10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 descr="Nota appiccicata alla diapositiva con un pezzetto di nastro adesivo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2590350" y="749375"/>
            <a:ext cx="39414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Lo Studio Condiviso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4294967295"/>
          </p:nvPr>
        </p:nvSpPr>
        <p:spPr>
          <a:xfrm>
            <a:off x="2742750" y="1152550"/>
            <a:ext cx="3658500" cy="32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it" sz="13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IDEA</a:t>
            </a:r>
            <a:r>
              <a:rPr lang="it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it" sz="1400">
                <a:latin typeface="Raleway"/>
                <a:ea typeface="Raleway"/>
                <a:cs typeface="Raleway"/>
                <a:sym typeface="Raleway"/>
              </a:rPr>
            </a:br>
            <a:r>
              <a:rPr lang="it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creazione di podcast per trasmettere le conoscenze, le esperienze</a:t>
            </a:r>
            <a:r>
              <a:rPr lang="it" sz="11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it" sz="13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CREATIVITA’ e FANTASIA</a:t>
            </a:r>
            <a:r>
              <a:rPr lang="it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it" sz="1400">
                <a:latin typeface="Raleway"/>
                <a:ea typeface="Raleway"/>
                <a:cs typeface="Raleway"/>
                <a:sym typeface="Raleway"/>
              </a:rPr>
            </a:br>
            <a:r>
              <a:rPr lang="it" sz="1100" b="1">
                <a:latin typeface="Raleway"/>
                <a:ea typeface="Raleway"/>
                <a:cs typeface="Raleway"/>
                <a:sym typeface="Raleway"/>
              </a:rPr>
              <a:t>se stimolati, i ragazzi sono creativi a 1000, la loro fantasia va al di là di ogni orizzonte</a:t>
            </a:r>
            <a:endParaRPr sz="11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it" sz="13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SEMPLICITA’</a:t>
            </a:r>
            <a:r>
              <a:rPr lang="it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it" sz="1400">
                <a:latin typeface="Raleway"/>
                <a:ea typeface="Raleway"/>
                <a:cs typeface="Raleway"/>
                <a:sym typeface="Raleway"/>
              </a:rPr>
            </a:br>
            <a:r>
              <a:rPr lang="it" sz="1100" b="1">
                <a:latin typeface="Raleway"/>
                <a:ea typeface="Raleway"/>
                <a:cs typeface="Raleway"/>
                <a:sym typeface="Raleway"/>
              </a:rPr>
              <a:t>i contenuti che trasmettono sono semplici  - la piattaforma che abbiamo utilizzato è semplice e molto intuitiva.</a:t>
            </a:r>
            <a:endParaRPr sz="11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it" sz="1100" b="1">
                <a:latin typeface="Raleway"/>
                <a:ea typeface="Raleway"/>
                <a:cs typeface="Raleway"/>
                <a:sym typeface="Raleway"/>
              </a:rPr>
              <a:t>Piattaforma ANCHOR</a:t>
            </a:r>
            <a:r>
              <a:rPr lang="it" sz="1100"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Anchor </a:t>
            </a:r>
            <a:br>
              <a:rPr lang="it"/>
            </a:br>
            <a:r>
              <a:rPr lang="it" sz="4000">
                <a:solidFill>
                  <a:schemeClr val="accent5"/>
                </a:solidFill>
              </a:rPr>
              <a:t>APP compatibile con tutti i dispositivi</a:t>
            </a:r>
            <a:endParaRPr sz="4000">
              <a:solidFill>
                <a:schemeClr val="accent5"/>
              </a:solidFill>
            </a:endParaRPr>
          </a:p>
        </p:txBody>
      </p:sp>
      <p:grpSp>
        <p:nvGrpSpPr>
          <p:cNvPr id="96" name="Google Shape;96;p16"/>
          <p:cNvGrpSpPr/>
          <p:nvPr/>
        </p:nvGrpSpPr>
        <p:grpSpPr>
          <a:xfrm>
            <a:off x="7428336" y="-3"/>
            <a:ext cx="1715666" cy="2061628"/>
            <a:chOff x="5325419" y="-2795629"/>
            <a:chExt cx="2212050" cy="2537076"/>
          </a:xfrm>
        </p:grpSpPr>
        <p:pic>
          <p:nvPicPr>
            <p:cNvPr id="97" name="Google Shape;97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25419" y="-2763547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 descr="Nota appiccicata alla diapositiva con un pezzetto di nastro adesivo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5892807" y="-2771573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6"/>
            <p:cNvSpPr txBox="1"/>
            <p:nvPr/>
          </p:nvSpPr>
          <p:spPr>
            <a:xfrm>
              <a:off x="5466956" y="-2196909"/>
              <a:ext cx="1929000" cy="11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it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Suggerimento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it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molto semplice se usiamo lo smartphone</a:t>
              </a:r>
              <a:endParaRPr sz="11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0" name="Google Shape;100;p16"/>
          <p:cNvGrpSpPr/>
          <p:nvPr/>
        </p:nvGrpSpPr>
        <p:grpSpPr>
          <a:xfrm>
            <a:off x="3028917" y="881320"/>
            <a:ext cx="5101518" cy="4878362"/>
            <a:chOff x="4243550" y="791300"/>
            <a:chExt cx="4087099" cy="4087100"/>
          </a:xfrm>
        </p:grpSpPr>
        <p:pic>
          <p:nvPicPr>
            <p:cNvPr id="101" name="Google Shape;101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43550" y="791300"/>
              <a:ext cx="4087099" cy="408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">
              <a:off x="5518925" y="2338502"/>
              <a:ext cx="1186226" cy="48732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Podcast!</a:t>
            </a:r>
            <a:r>
              <a:rPr lang="it"/>
              <a:t> Anchor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38" y="1585202"/>
            <a:ext cx="7572725" cy="31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Sign up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575" y="1420925"/>
            <a:ext cx="7225950" cy="34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Setting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774" y="1423850"/>
            <a:ext cx="6959574" cy="35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Setting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875" y="1450900"/>
            <a:ext cx="5258099" cy="33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260849" y="538625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5"/>
                </a:solidFill>
              </a:rPr>
              <a:t>Anchor!</a:t>
            </a:r>
            <a:r>
              <a:rPr lang="it"/>
              <a:t> Lo Studio Condiviso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275" y="1497600"/>
            <a:ext cx="6469624" cy="34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Presentazione su schermo (16:9)</PresentationFormat>
  <Paragraphs>50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Lato</vt:lpstr>
      <vt:lpstr>Arial</vt:lpstr>
      <vt:lpstr>Raleway</vt:lpstr>
      <vt:lpstr>Swiss</vt:lpstr>
      <vt:lpstr>Podcast per la didattica collaborativa attraverso l’uso di Anchor</vt:lpstr>
      <vt:lpstr>Podcast al tempo del Covid-19</vt:lpstr>
      <vt:lpstr>Presentazione standard di PowerPoint</vt:lpstr>
      <vt:lpstr>Anchor  APP compatibile con tutti i dispositivi</vt:lpstr>
      <vt:lpstr>Podcast! Anchor </vt:lpstr>
      <vt:lpstr>Anchor! Sign up </vt:lpstr>
      <vt:lpstr>Anchor! Setting </vt:lpstr>
      <vt:lpstr>Anchor! Setting </vt:lpstr>
      <vt:lpstr>Anchor! Lo Studio Condiviso </vt:lpstr>
      <vt:lpstr>Anchor! Performance </vt:lpstr>
      <vt:lpstr>Anchor! Listeners </vt:lpstr>
      <vt:lpstr>Anchor! Episodes </vt:lpstr>
      <vt:lpstr>Anchor! Creare un episodio </vt:lpstr>
      <vt:lpstr>Anchor! Registrazione </vt:lpstr>
      <vt:lpstr>Anchor! Messaggi </vt:lpstr>
      <vt:lpstr>Anchor! Registrazione </vt:lpstr>
      <vt:lpstr>Anchor! il mio video </vt:lpstr>
      <vt:lpstr>L’app ANCHOR ci permette di postare i podcast su Spotify 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Podcast per la didattica collaborativa attraverso l’uso di Anchor</dc:title>
  <dc:creator>u.indire</dc:creator>
  <cp:lastModifiedBy>u.indire</cp:lastModifiedBy>
  <cp:revision>1</cp:revision>
  <dcterms:modified xsi:type="dcterms:W3CDTF">2020-03-19T14:11:05Z</dcterms:modified>
</cp:coreProperties>
</file>