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2" r:id="rId3"/>
    <p:sldId id="256" r:id="rId4"/>
    <p:sldId id="280" r:id="rId5"/>
    <p:sldId id="258" r:id="rId6"/>
    <p:sldId id="260" r:id="rId7"/>
    <p:sldId id="278" r:id="rId8"/>
    <p:sldId id="262" r:id="rId9"/>
    <p:sldId id="263" r:id="rId10"/>
    <p:sldId id="271" r:id="rId11"/>
    <p:sldId id="273" r:id="rId12"/>
    <p:sldId id="261" r:id="rId13"/>
    <p:sldId id="265" r:id="rId14"/>
    <p:sldId id="264" r:id="rId15"/>
    <p:sldId id="274" r:id="rId16"/>
    <p:sldId id="267" r:id="rId17"/>
    <p:sldId id="269" r:id="rId18"/>
    <p:sldId id="266" r:id="rId19"/>
    <p:sldId id="275" r:id="rId20"/>
    <p:sldId id="279" r:id="rId21"/>
    <p:sldId id="27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 Vermigli" initials="LV" lastIdx="1" clrIdx="0">
    <p:extLst>
      <p:ext uri="{19B8F6BF-5375-455C-9EA6-DF929625EA0E}">
        <p15:presenceInfo xmlns:p15="http://schemas.microsoft.com/office/powerpoint/2012/main" userId="Lucia Vermig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9T09:13:02.34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DBA02-1ACB-43F7-AEFC-32263C744940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ED64A30-F381-4F70-BDF5-E0D3ADECCDF7}">
      <dgm:prSet phldrT="[Testo]" custT="1"/>
      <dgm:spPr/>
      <dgm:t>
        <a:bodyPr/>
        <a:lstStyle/>
        <a:p>
          <a:r>
            <a:rPr lang="it-IT" sz="2200" b="1" dirty="0" smtClean="0"/>
            <a:t>SITI WEB</a:t>
          </a:r>
          <a:endParaRPr lang="it-IT" sz="2200" dirty="0"/>
        </a:p>
      </dgm:t>
    </dgm:pt>
    <dgm:pt modelId="{ECA616BB-7B1C-4926-BC75-AAB005F8C5EC}" type="parTrans" cxnId="{88E65EFE-AB14-4C56-A0D8-59BDC573ACD8}">
      <dgm:prSet/>
      <dgm:spPr/>
      <dgm:t>
        <a:bodyPr/>
        <a:lstStyle/>
        <a:p>
          <a:endParaRPr lang="it-IT"/>
        </a:p>
      </dgm:t>
    </dgm:pt>
    <dgm:pt modelId="{51D6F3FC-2902-4F02-B0E0-BE19E218F29B}" type="sibTrans" cxnId="{88E65EFE-AB14-4C56-A0D8-59BDC573ACD8}">
      <dgm:prSet/>
      <dgm:spPr/>
      <dgm:t>
        <a:bodyPr/>
        <a:lstStyle/>
        <a:p>
          <a:endParaRPr lang="it-IT"/>
        </a:p>
      </dgm:t>
    </dgm:pt>
    <dgm:pt modelId="{C797E6E4-AF29-4A9C-8193-1229BBFC6625}">
      <dgm:prSet phldrT="[Testo]" custT="1"/>
      <dgm:spPr/>
      <dgm:t>
        <a:bodyPr/>
        <a:lstStyle/>
        <a:p>
          <a:pPr algn="l"/>
          <a:r>
            <a:rPr lang="it-IT" sz="2100" b="1" dirty="0" smtClean="0"/>
            <a:t>- VIDEO </a:t>
          </a:r>
        </a:p>
        <a:p>
          <a:pPr algn="l"/>
          <a:r>
            <a:rPr lang="it-IT" sz="2100" b="1" dirty="0" smtClean="0"/>
            <a:t>- VIDEOLEZIONI</a:t>
          </a:r>
        </a:p>
      </dgm:t>
    </dgm:pt>
    <dgm:pt modelId="{EF3814AE-5710-4866-A5EC-9FB7A2D804B9}" type="parTrans" cxnId="{8FC2C641-4213-4297-9E6D-EDED58CF5E49}">
      <dgm:prSet/>
      <dgm:spPr/>
      <dgm:t>
        <a:bodyPr/>
        <a:lstStyle/>
        <a:p>
          <a:endParaRPr lang="it-IT"/>
        </a:p>
      </dgm:t>
    </dgm:pt>
    <dgm:pt modelId="{89792972-EC40-4EDF-A59A-242B93832505}" type="sibTrans" cxnId="{8FC2C641-4213-4297-9E6D-EDED58CF5E49}">
      <dgm:prSet/>
      <dgm:spPr/>
      <dgm:t>
        <a:bodyPr/>
        <a:lstStyle/>
        <a:p>
          <a:endParaRPr lang="it-IT"/>
        </a:p>
      </dgm:t>
    </dgm:pt>
    <dgm:pt modelId="{4C066BE5-EF18-413E-B5F0-5642DF32D307}">
      <dgm:prSet phldrT="[Testo]" custT="1"/>
      <dgm:spPr/>
      <dgm:t>
        <a:bodyPr/>
        <a:lstStyle/>
        <a:p>
          <a:r>
            <a:rPr lang="it-IT" sz="2200" b="1" dirty="0" smtClean="0"/>
            <a:t>LIBRO DI TESTO</a:t>
          </a:r>
          <a:endParaRPr lang="it-IT" sz="2200" b="1" dirty="0"/>
        </a:p>
      </dgm:t>
    </dgm:pt>
    <dgm:pt modelId="{34898F44-25D6-4B88-81B8-59B845C2EA12}" type="parTrans" cxnId="{FB174141-B90F-4906-887B-AB6E1001ECFF}">
      <dgm:prSet/>
      <dgm:spPr/>
      <dgm:t>
        <a:bodyPr/>
        <a:lstStyle/>
        <a:p>
          <a:endParaRPr lang="it-IT"/>
        </a:p>
      </dgm:t>
    </dgm:pt>
    <dgm:pt modelId="{018FEB50-B1F5-4A57-B260-5B05FED88011}" type="sibTrans" cxnId="{FB174141-B90F-4906-887B-AB6E1001ECFF}">
      <dgm:prSet/>
      <dgm:spPr/>
      <dgm:t>
        <a:bodyPr/>
        <a:lstStyle/>
        <a:p>
          <a:endParaRPr lang="it-IT"/>
        </a:p>
      </dgm:t>
    </dgm:pt>
    <dgm:pt modelId="{2DD2DC0A-CCDC-46E5-8AB6-284036529C3E}">
      <dgm:prSet/>
      <dgm:spPr/>
      <dgm:t>
        <a:bodyPr/>
        <a:lstStyle/>
        <a:p>
          <a:pPr algn="l"/>
          <a:r>
            <a:rPr lang="it-IT" b="1" dirty="0" smtClean="0"/>
            <a:t>PIATTAFORME: </a:t>
          </a:r>
        </a:p>
        <a:p>
          <a:pPr algn="l"/>
          <a:r>
            <a:rPr lang="it-IT" b="1" dirty="0" smtClean="0"/>
            <a:t>-CLASSEVIVA</a:t>
          </a:r>
        </a:p>
        <a:p>
          <a:pPr algn="l"/>
          <a:r>
            <a:rPr lang="it-IT" b="1" dirty="0" smtClean="0"/>
            <a:t>-MOODLE</a:t>
          </a:r>
        </a:p>
        <a:p>
          <a:pPr algn="l"/>
          <a:r>
            <a:rPr lang="it-IT" b="1" dirty="0" smtClean="0"/>
            <a:t>-CASA EDITRICE  (ZANICHELLI)</a:t>
          </a:r>
        </a:p>
      </dgm:t>
    </dgm:pt>
    <dgm:pt modelId="{02F04C28-85C7-4189-9710-0063308ECDC0}" type="parTrans" cxnId="{C6DE9110-0B4C-4650-858A-F1C9E73B960B}">
      <dgm:prSet/>
      <dgm:spPr/>
      <dgm:t>
        <a:bodyPr/>
        <a:lstStyle/>
        <a:p>
          <a:endParaRPr lang="it-IT"/>
        </a:p>
      </dgm:t>
    </dgm:pt>
    <dgm:pt modelId="{4B1D3758-89B8-4919-BE0C-FD9FE1820BBE}" type="sibTrans" cxnId="{C6DE9110-0B4C-4650-858A-F1C9E73B960B}">
      <dgm:prSet/>
      <dgm:spPr/>
      <dgm:t>
        <a:bodyPr/>
        <a:lstStyle/>
        <a:p>
          <a:endParaRPr lang="it-IT"/>
        </a:p>
      </dgm:t>
    </dgm:pt>
    <dgm:pt modelId="{B36A1AC4-5801-43AE-A0BD-A1AF06AB8B33}">
      <dgm:prSet custT="1"/>
      <dgm:spPr/>
      <dgm:t>
        <a:bodyPr/>
        <a:lstStyle/>
        <a:p>
          <a:r>
            <a:rPr lang="it-IT" sz="2000" b="1" dirty="0" smtClean="0"/>
            <a:t>- ESERCIZI SVOLTI</a:t>
          </a:r>
        </a:p>
        <a:p>
          <a:r>
            <a:rPr lang="it-IT" sz="1700" b="1" dirty="0" smtClean="0"/>
            <a:t>- </a:t>
          </a:r>
          <a:r>
            <a:rPr lang="it-IT" sz="2000" b="1" dirty="0" smtClean="0"/>
            <a:t>SCHEDE RIASSUNTIVE</a:t>
          </a:r>
        </a:p>
      </dgm:t>
    </dgm:pt>
    <dgm:pt modelId="{77C2623D-669F-4CA2-8AFD-687FABC83507}" type="parTrans" cxnId="{CC5A3AA5-506B-47D2-8247-6EEEBC59866F}">
      <dgm:prSet/>
      <dgm:spPr/>
      <dgm:t>
        <a:bodyPr/>
        <a:lstStyle/>
        <a:p>
          <a:endParaRPr lang="it-IT"/>
        </a:p>
      </dgm:t>
    </dgm:pt>
    <dgm:pt modelId="{0F7C0F71-A0FF-4F8E-8F9D-E90ECA8E1675}" type="sibTrans" cxnId="{CC5A3AA5-506B-47D2-8247-6EEEBC59866F}">
      <dgm:prSet/>
      <dgm:spPr/>
      <dgm:t>
        <a:bodyPr/>
        <a:lstStyle/>
        <a:p>
          <a:endParaRPr lang="it-IT"/>
        </a:p>
      </dgm:t>
    </dgm:pt>
    <dgm:pt modelId="{60F119E6-BB93-4D1C-8B00-C86F82874511}" type="pres">
      <dgm:prSet presAssocID="{04BDBA02-1ACB-43F7-AEFC-32263C7449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1FC6118-C482-42C4-B9DC-F07B76BC6A4F}" type="pres">
      <dgm:prSet presAssocID="{2DD2DC0A-CCDC-46E5-8AB6-284036529C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D775BC-95EF-4945-B742-46D2E3361A1F}" type="pres">
      <dgm:prSet presAssocID="{4B1D3758-89B8-4919-BE0C-FD9FE1820BBE}" presName="sibTrans" presStyleCnt="0"/>
      <dgm:spPr/>
    </dgm:pt>
    <dgm:pt modelId="{A8FB0CBF-8CCA-4B78-A066-3F7615E39B79}" type="pres">
      <dgm:prSet presAssocID="{BED64A30-F381-4F70-BDF5-E0D3ADECCD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89AE2F-2639-4C7E-A399-854F2DD576DA}" type="pres">
      <dgm:prSet presAssocID="{51D6F3FC-2902-4F02-B0E0-BE19E218F29B}" presName="sibTrans" presStyleCnt="0"/>
      <dgm:spPr/>
    </dgm:pt>
    <dgm:pt modelId="{99BDDAC2-AC00-4FEA-A3E2-0E0A85D26DDC}" type="pres">
      <dgm:prSet presAssocID="{C797E6E4-AF29-4A9C-8193-1229BBFC66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D68B30-E04C-4593-A56D-BC31B462D92F}" type="pres">
      <dgm:prSet presAssocID="{89792972-EC40-4EDF-A59A-242B93832505}" presName="sibTrans" presStyleCnt="0"/>
      <dgm:spPr/>
    </dgm:pt>
    <dgm:pt modelId="{C6E18ABA-98AF-4813-9EF4-2E41775E6263}" type="pres">
      <dgm:prSet presAssocID="{4C066BE5-EF18-413E-B5F0-5642DF32D3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0DCBC7-BBD6-41E6-BF09-AEE43CE218E6}" type="pres">
      <dgm:prSet presAssocID="{018FEB50-B1F5-4A57-B260-5B05FED88011}" presName="sibTrans" presStyleCnt="0"/>
      <dgm:spPr/>
    </dgm:pt>
    <dgm:pt modelId="{90DC07AB-19A4-4972-BB9B-625F26D00A9E}" type="pres">
      <dgm:prSet presAssocID="{B36A1AC4-5801-43AE-A0BD-A1AF06AB8B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1804942-CF13-48A8-9ED4-20F6996488F5}" type="presOf" srcId="{B36A1AC4-5801-43AE-A0BD-A1AF06AB8B33}" destId="{90DC07AB-19A4-4972-BB9B-625F26D00A9E}" srcOrd="0" destOrd="0" presId="urn:microsoft.com/office/officeart/2005/8/layout/default"/>
    <dgm:cxn modelId="{63C8DC29-C75C-46B2-AEA4-84507CF2B368}" type="presOf" srcId="{4C066BE5-EF18-413E-B5F0-5642DF32D307}" destId="{C6E18ABA-98AF-4813-9EF4-2E41775E6263}" srcOrd="0" destOrd="0" presId="urn:microsoft.com/office/officeart/2005/8/layout/default"/>
    <dgm:cxn modelId="{216903A0-EA12-431F-B315-0B59B6AF8057}" type="presOf" srcId="{BED64A30-F381-4F70-BDF5-E0D3ADECCDF7}" destId="{A8FB0CBF-8CCA-4B78-A066-3F7615E39B79}" srcOrd="0" destOrd="0" presId="urn:microsoft.com/office/officeart/2005/8/layout/default"/>
    <dgm:cxn modelId="{9C86F5DC-B37A-4EE0-95CA-5B8D495B7A5F}" type="presOf" srcId="{2DD2DC0A-CCDC-46E5-8AB6-284036529C3E}" destId="{B1FC6118-C482-42C4-B9DC-F07B76BC6A4F}" srcOrd="0" destOrd="0" presId="urn:microsoft.com/office/officeart/2005/8/layout/default"/>
    <dgm:cxn modelId="{C6DE9110-0B4C-4650-858A-F1C9E73B960B}" srcId="{04BDBA02-1ACB-43F7-AEFC-32263C744940}" destId="{2DD2DC0A-CCDC-46E5-8AB6-284036529C3E}" srcOrd="0" destOrd="0" parTransId="{02F04C28-85C7-4189-9710-0063308ECDC0}" sibTransId="{4B1D3758-89B8-4919-BE0C-FD9FE1820BBE}"/>
    <dgm:cxn modelId="{7A89F4F5-412F-4A3F-AAAE-4E0216021DC6}" type="presOf" srcId="{C797E6E4-AF29-4A9C-8193-1229BBFC6625}" destId="{99BDDAC2-AC00-4FEA-A3E2-0E0A85D26DDC}" srcOrd="0" destOrd="0" presId="urn:microsoft.com/office/officeart/2005/8/layout/default"/>
    <dgm:cxn modelId="{88E65EFE-AB14-4C56-A0D8-59BDC573ACD8}" srcId="{04BDBA02-1ACB-43F7-AEFC-32263C744940}" destId="{BED64A30-F381-4F70-BDF5-E0D3ADECCDF7}" srcOrd="1" destOrd="0" parTransId="{ECA616BB-7B1C-4926-BC75-AAB005F8C5EC}" sibTransId="{51D6F3FC-2902-4F02-B0E0-BE19E218F29B}"/>
    <dgm:cxn modelId="{975ADA4A-C538-402A-876E-3CCFF488BBB3}" type="presOf" srcId="{04BDBA02-1ACB-43F7-AEFC-32263C744940}" destId="{60F119E6-BB93-4D1C-8B00-C86F82874511}" srcOrd="0" destOrd="0" presId="urn:microsoft.com/office/officeart/2005/8/layout/default"/>
    <dgm:cxn modelId="{8FC2C641-4213-4297-9E6D-EDED58CF5E49}" srcId="{04BDBA02-1ACB-43F7-AEFC-32263C744940}" destId="{C797E6E4-AF29-4A9C-8193-1229BBFC6625}" srcOrd="2" destOrd="0" parTransId="{EF3814AE-5710-4866-A5EC-9FB7A2D804B9}" sibTransId="{89792972-EC40-4EDF-A59A-242B93832505}"/>
    <dgm:cxn modelId="{FB174141-B90F-4906-887B-AB6E1001ECFF}" srcId="{04BDBA02-1ACB-43F7-AEFC-32263C744940}" destId="{4C066BE5-EF18-413E-B5F0-5642DF32D307}" srcOrd="3" destOrd="0" parTransId="{34898F44-25D6-4B88-81B8-59B845C2EA12}" sibTransId="{018FEB50-B1F5-4A57-B260-5B05FED88011}"/>
    <dgm:cxn modelId="{CC5A3AA5-506B-47D2-8247-6EEEBC59866F}" srcId="{04BDBA02-1ACB-43F7-AEFC-32263C744940}" destId="{B36A1AC4-5801-43AE-A0BD-A1AF06AB8B33}" srcOrd="4" destOrd="0" parTransId="{77C2623D-669F-4CA2-8AFD-687FABC83507}" sibTransId="{0F7C0F71-A0FF-4F8E-8F9D-E90ECA8E1675}"/>
    <dgm:cxn modelId="{A46AA7CA-6B8A-416E-A4A3-784A6D33551F}" type="presParOf" srcId="{60F119E6-BB93-4D1C-8B00-C86F82874511}" destId="{B1FC6118-C482-42C4-B9DC-F07B76BC6A4F}" srcOrd="0" destOrd="0" presId="urn:microsoft.com/office/officeart/2005/8/layout/default"/>
    <dgm:cxn modelId="{8EC856C1-8FF3-44BE-8B99-2DEA623B3AA6}" type="presParOf" srcId="{60F119E6-BB93-4D1C-8B00-C86F82874511}" destId="{AFD775BC-95EF-4945-B742-46D2E3361A1F}" srcOrd="1" destOrd="0" presId="urn:microsoft.com/office/officeart/2005/8/layout/default"/>
    <dgm:cxn modelId="{CFF565DF-B2F9-46A0-A3CC-E5354D2F3510}" type="presParOf" srcId="{60F119E6-BB93-4D1C-8B00-C86F82874511}" destId="{A8FB0CBF-8CCA-4B78-A066-3F7615E39B79}" srcOrd="2" destOrd="0" presId="urn:microsoft.com/office/officeart/2005/8/layout/default"/>
    <dgm:cxn modelId="{7C96BA50-FC22-491C-A3ED-A12041BBFA1B}" type="presParOf" srcId="{60F119E6-BB93-4D1C-8B00-C86F82874511}" destId="{C689AE2F-2639-4C7E-A399-854F2DD576DA}" srcOrd="3" destOrd="0" presId="urn:microsoft.com/office/officeart/2005/8/layout/default"/>
    <dgm:cxn modelId="{DBDF570B-A7D9-4FA7-BF4E-F69C53039DC1}" type="presParOf" srcId="{60F119E6-BB93-4D1C-8B00-C86F82874511}" destId="{99BDDAC2-AC00-4FEA-A3E2-0E0A85D26DDC}" srcOrd="4" destOrd="0" presId="urn:microsoft.com/office/officeart/2005/8/layout/default"/>
    <dgm:cxn modelId="{D32E36EA-A75E-4C2F-A0C1-E653336A1777}" type="presParOf" srcId="{60F119E6-BB93-4D1C-8B00-C86F82874511}" destId="{38D68B30-E04C-4593-A56D-BC31B462D92F}" srcOrd="5" destOrd="0" presId="urn:microsoft.com/office/officeart/2005/8/layout/default"/>
    <dgm:cxn modelId="{4EDABDCA-BD34-4A02-AC33-68A4564E7536}" type="presParOf" srcId="{60F119E6-BB93-4D1C-8B00-C86F82874511}" destId="{C6E18ABA-98AF-4813-9EF4-2E41775E6263}" srcOrd="6" destOrd="0" presId="urn:microsoft.com/office/officeart/2005/8/layout/default"/>
    <dgm:cxn modelId="{31A468CF-D45A-48F8-988D-7FE6FC692D76}" type="presParOf" srcId="{60F119E6-BB93-4D1C-8B00-C86F82874511}" destId="{890DCBC7-BBD6-41E6-BF09-AEE43CE218E6}" srcOrd="7" destOrd="0" presId="urn:microsoft.com/office/officeart/2005/8/layout/default"/>
    <dgm:cxn modelId="{DC90A40F-3057-47CA-9964-EF7CBAE7279B}" type="presParOf" srcId="{60F119E6-BB93-4D1C-8B00-C86F82874511}" destId="{90DC07AB-19A4-4972-BB9B-625F26D00A9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D4A56-79ED-4848-AA42-45A99CBBE76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AE30CD4-56D4-45FE-BE23-16A1024F7C27}">
      <dgm:prSet phldrT="[Testo]" custT="1"/>
      <dgm:spPr/>
      <dgm:t>
        <a:bodyPr/>
        <a:lstStyle/>
        <a:p>
          <a:r>
            <a:rPr lang="it-IT" sz="2200" dirty="0" smtClean="0"/>
            <a:t>Video-</a:t>
          </a:r>
        </a:p>
        <a:p>
          <a:r>
            <a:rPr lang="it-IT" sz="2200" dirty="0" smtClean="0"/>
            <a:t>lezione</a:t>
          </a:r>
        </a:p>
      </dgm:t>
    </dgm:pt>
    <dgm:pt modelId="{5BFAB6E3-8AEC-484F-97EF-68BA5DCE5D48}" type="parTrans" cxnId="{47DF4843-80A3-4B5C-9924-5E178AA900B6}">
      <dgm:prSet/>
      <dgm:spPr/>
      <dgm:t>
        <a:bodyPr/>
        <a:lstStyle/>
        <a:p>
          <a:endParaRPr lang="it-IT"/>
        </a:p>
      </dgm:t>
    </dgm:pt>
    <dgm:pt modelId="{EF782F62-A7E2-41A7-9EB4-BE0F05E2D663}" type="sibTrans" cxnId="{47DF4843-80A3-4B5C-9924-5E178AA900B6}">
      <dgm:prSet/>
      <dgm:spPr/>
      <dgm:t>
        <a:bodyPr/>
        <a:lstStyle/>
        <a:p>
          <a:endParaRPr lang="it-IT"/>
        </a:p>
      </dgm:t>
    </dgm:pt>
    <dgm:pt modelId="{BCEDCB4A-2884-4398-A332-5B5400B84FF1}">
      <dgm:prSet phldrT="[Testo]" custT="1"/>
      <dgm:spPr/>
      <dgm:t>
        <a:bodyPr/>
        <a:lstStyle/>
        <a:p>
          <a:r>
            <a:rPr lang="it-IT" sz="2000" dirty="0" err="1" smtClean="0"/>
            <a:t>Condivisio</a:t>
          </a:r>
          <a:r>
            <a:rPr lang="it-IT" sz="2000" dirty="0" smtClean="0"/>
            <a:t>-ne di un elenco di esercizi su </a:t>
          </a:r>
          <a:r>
            <a:rPr lang="it-IT" sz="2000" dirty="0" err="1" smtClean="0"/>
            <a:t>Classeviva</a:t>
          </a:r>
          <a:r>
            <a:rPr lang="it-IT" sz="2000" dirty="0" smtClean="0"/>
            <a:t> </a:t>
          </a:r>
          <a:endParaRPr lang="it-IT" sz="2000" dirty="0"/>
        </a:p>
      </dgm:t>
    </dgm:pt>
    <dgm:pt modelId="{9EACB260-679A-4064-9496-60847E6C3914}" type="parTrans" cxnId="{6CA27E10-3F0E-4151-BC56-9C1BA509AAA0}">
      <dgm:prSet/>
      <dgm:spPr/>
      <dgm:t>
        <a:bodyPr/>
        <a:lstStyle/>
        <a:p>
          <a:endParaRPr lang="it-IT"/>
        </a:p>
      </dgm:t>
    </dgm:pt>
    <dgm:pt modelId="{C84C2F0A-36BD-459A-B065-FA2E9A2E1DB0}" type="sibTrans" cxnId="{6CA27E10-3F0E-4151-BC56-9C1BA509AAA0}">
      <dgm:prSet/>
      <dgm:spPr/>
      <dgm:t>
        <a:bodyPr/>
        <a:lstStyle/>
        <a:p>
          <a:endParaRPr lang="it-IT"/>
        </a:p>
      </dgm:t>
    </dgm:pt>
    <dgm:pt modelId="{B0467AAE-550B-479A-AB05-E9B2234144BB}">
      <dgm:prSet phldrT="[Testo]" custT="1"/>
      <dgm:spPr/>
      <dgm:t>
        <a:bodyPr/>
        <a:lstStyle/>
        <a:p>
          <a:r>
            <a:rPr lang="it-IT" sz="2000" dirty="0" smtClean="0"/>
            <a:t>Esercizi assegnati dall’ elenco condiviso su </a:t>
          </a:r>
          <a:r>
            <a:rPr lang="it-IT" sz="2000" dirty="0" err="1" smtClean="0"/>
            <a:t>Classeviva</a:t>
          </a:r>
          <a:endParaRPr lang="it-IT" sz="2000" dirty="0"/>
        </a:p>
      </dgm:t>
    </dgm:pt>
    <dgm:pt modelId="{F688ECD3-436A-40C6-A237-832A33830372}" type="parTrans" cxnId="{67115D36-7C6B-4D4F-9828-B6BFFD3AAB9D}">
      <dgm:prSet/>
      <dgm:spPr/>
      <dgm:t>
        <a:bodyPr/>
        <a:lstStyle/>
        <a:p>
          <a:endParaRPr lang="it-IT"/>
        </a:p>
      </dgm:t>
    </dgm:pt>
    <dgm:pt modelId="{2E13531C-F763-42F0-90EB-33958C083225}" type="sibTrans" cxnId="{67115D36-7C6B-4D4F-9828-B6BFFD3AAB9D}">
      <dgm:prSet/>
      <dgm:spPr/>
      <dgm:t>
        <a:bodyPr/>
        <a:lstStyle/>
        <a:p>
          <a:endParaRPr lang="it-IT"/>
        </a:p>
      </dgm:t>
    </dgm:pt>
    <dgm:pt modelId="{A40ACD4E-D59E-4B33-90B6-78B32858DEA9}" type="pres">
      <dgm:prSet presAssocID="{7D5D4A56-79ED-4848-AA42-45A99CBBE76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14C04F5-FB80-456F-B3C8-A08132361850}" type="pres">
      <dgm:prSet presAssocID="{4AE30CD4-56D4-45FE-BE23-16A1024F7C27}" presName="compNode" presStyleCnt="0"/>
      <dgm:spPr/>
    </dgm:pt>
    <dgm:pt modelId="{153D8DE9-156B-4F58-B266-17EBE44819BA}" type="pres">
      <dgm:prSet presAssocID="{4AE30CD4-56D4-45FE-BE23-16A1024F7C27}" presName="noGeometry" presStyleCnt="0"/>
      <dgm:spPr/>
    </dgm:pt>
    <dgm:pt modelId="{C89CED4F-D76E-4462-BC5F-E783E6E8C2B6}" type="pres">
      <dgm:prSet presAssocID="{4AE30CD4-56D4-45FE-BE23-16A1024F7C27}" presName="childTextVisible" presStyleLbl="bgAccFollowNode1" presStyleIdx="0" presStyleCnt="3" custScaleX="54969" custScaleY="38763" custLinFactNeighborX="14258">
        <dgm:presLayoutVars>
          <dgm:bulletEnabled val="1"/>
        </dgm:presLayoutVars>
      </dgm:prSet>
      <dgm:spPr/>
    </dgm:pt>
    <dgm:pt modelId="{AE5FF8A1-2B7F-4AC4-9082-B4A2240F933D}" type="pres">
      <dgm:prSet presAssocID="{4AE30CD4-56D4-45FE-BE23-16A1024F7C27}" presName="childTextHidden" presStyleLbl="bgAccFollowNode1" presStyleIdx="0" presStyleCnt="3"/>
      <dgm:spPr/>
    </dgm:pt>
    <dgm:pt modelId="{0BED4B3E-EEB5-40B9-8FE4-A1AF25C7EF6F}" type="pres">
      <dgm:prSet presAssocID="{4AE30CD4-56D4-45FE-BE23-16A1024F7C27}" presName="parentText" presStyleLbl="node1" presStyleIdx="0" presStyleCnt="3" custScaleX="147076" custScaleY="150569" custLinFactNeighborX="2851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B7BCC8-B9A8-4E5C-B2BD-6E5CE71C8D90}" type="pres">
      <dgm:prSet presAssocID="{4AE30CD4-56D4-45FE-BE23-16A1024F7C27}" presName="aSpace" presStyleCnt="0"/>
      <dgm:spPr/>
    </dgm:pt>
    <dgm:pt modelId="{A1E28120-042B-4A2F-9B94-4EB8283D2776}" type="pres">
      <dgm:prSet presAssocID="{BCEDCB4A-2884-4398-A332-5B5400B84FF1}" presName="compNode" presStyleCnt="0"/>
      <dgm:spPr/>
    </dgm:pt>
    <dgm:pt modelId="{DA83D596-9C39-45C9-94CB-7DA5CC9B3194}" type="pres">
      <dgm:prSet presAssocID="{BCEDCB4A-2884-4398-A332-5B5400B84FF1}" presName="noGeometry" presStyleCnt="0"/>
      <dgm:spPr/>
    </dgm:pt>
    <dgm:pt modelId="{91AF3476-DE26-4A8F-A5CF-3501F91EA843}" type="pres">
      <dgm:prSet presAssocID="{BCEDCB4A-2884-4398-A332-5B5400B84FF1}" presName="childTextVisible" presStyleLbl="bgAccFollowNode1" presStyleIdx="1" presStyleCnt="3" custScaleX="76640" custScaleY="41379" custLinFactNeighborX="-6756" custLinFactNeighborY="-2796">
        <dgm:presLayoutVars>
          <dgm:bulletEnabled val="1"/>
        </dgm:presLayoutVars>
      </dgm:prSet>
      <dgm:spPr/>
    </dgm:pt>
    <dgm:pt modelId="{3039052A-27DD-4E0B-867C-4523394BA827}" type="pres">
      <dgm:prSet presAssocID="{BCEDCB4A-2884-4398-A332-5B5400B84FF1}" presName="childTextHidden" presStyleLbl="bgAccFollowNode1" presStyleIdx="1" presStyleCnt="3"/>
      <dgm:spPr/>
    </dgm:pt>
    <dgm:pt modelId="{737D672A-DD01-4E87-B8F1-D1ED580B7373}" type="pres">
      <dgm:prSet presAssocID="{BCEDCB4A-2884-4398-A332-5B5400B84FF1}" presName="parentText" presStyleLbl="node1" presStyleIdx="1" presStyleCnt="3" custScaleX="201634" custScaleY="205293" custLinFactNeighborX="-13513" custLinFactNeighborY="-488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211D2D-C497-4C4A-830E-94F30EE2BE3A}" type="pres">
      <dgm:prSet presAssocID="{BCEDCB4A-2884-4398-A332-5B5400B84FF1}" presName="aSpace" presStyleCnt="0"/>
      <dgm:spPr/>
    </dgm:pt>
    <dgm:pt modelId="{5B5C3916-9C54-4AA8-8737-591535DC78FF}" type="pres">
      <dgm:prSet presAssocID="{B0467AAE-550B-479A-AB05-E9B2234144BB}" presName="compNode" presStyleCnt="0"/>
      <dgm:spPr/>
    </dgm:pt>
    <dgm:pt modelId="{9D943FA1-8D97-428E-BF87-1966FDA9F58D}" type="pres">
      <dgm:prSet presAssocID="{B0467AAE-550B-479A-AB05-E9B2234144BB}" presName="noGeometry" presStyleCnt="0"/>
      <dgm:spPr/>
    </dgm:pt>
    <dgm:pt modelId="{A9ED7F0B-F4CC-4675-A4F6-F94E809A34CF}" type="pres">
      <dgm:prSet presAssocID="{B0467AAE-550B-479A-AB05-E9B2234144BB}" presName="childTextVisible" presStyleLbl="bgAccFollowNode1" presStyleIdx="2" presStyleCnt="3" custScaleX="44357" custScaleY="53088" custLinFactNeighborX="14258">
        <dgm:presLayoutVars>
          <dgm:bulletEnabled val="1"/>
        </dgm:presLayoutVars>
      </dgm:prSet>
      <dgm:spPr/>
    </dgm:pt>
    <dgm:pt modelId="{DC3F7DB8-96CF-43B2-AE24-FD7B4AC85729}" type="pres">
      <dgm:prSet presAssocID="{B0467AAE-550B-479A-AB05-E9B2234144BB}" presName="childTextHidden" presStyleLbl="bgAccFollowNode1" presStyleIdx="2" presStyleCnt="3"/>
      <dgm:spPr/>
    </dgm:pt>
    <dgm:pt modelId="{953CA624-83A4-406C-8E15-01A0681F0BE3}" type="pres">
      <dgm:prSet presAssocID="{B0467AAE-550B-479A-AB05-E9B2234144BB}" presName="parentText" presStyleLbl="node1" presStyleIdx="2" presStyleCnt="3" custScaleX="264219" custScaleY="248695" custLinFactNeighborX="-33709" custLinFactNeighborY="-632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D6CB3E9-2835-406E-A49A-C313A4C6DE39}" type="presOf" srcId="{BCEDCB4A-2884-4398-A332-5B5400B84FF1}" destId="{737D672A-DD01-4E87-B8F1-D1ED580B7373}" srcOrd="0" destOrd="0" presId="urn:microsoft.com/office/officeart/2005/8/layout/hProcess6"/>
    <dgm:cxn modelId="{A469C4C6-751E-48ED-BC3F-D1E28B99F478}" type="presOf" srcId="{B0467AAE-550B-479A-AB05-E9B2234144BB}" destId="{953CA624-83A4-406C-8E15-01A0681F0BE3}" srcOrd="0" destOrd="0" presId="urn:microsoft.com/office/officeart/2005/8/layout/hProcess6"/>
    <dgm:cxn modelId="{47DF4843-80A3-4B5C-9924-5E178AA900B6}" srcId="{7D5D4A56-79ED-4848-AA42-45A99CBBE76F}" destId="{4AE30CD4-56D4-45FE-BE23-16A1024F7C27}" srcOrd="0" destOrd="0" parTransId="{5BFAB6E3-8AEC-484F-97EF-68BA5DCE5D48}" sibTransId="{EF782F62-A7E2-41A7-9EB4-BE0F05E2D663}"/>
    <dgm:cxn modelId="{67115D36-7C6B-4D4F-9828-B6BFFD3AAB9D}" srcId="{7D5D4A56-79ED-4848-AA42-45A99CBBE76F}" destId="{B0467AAE-550B-479A-AB05-E9B2234144BB}" srcOrd="2" destOrd="0" parTransId="{F688ECD3-436A-40C6-A237-832A33830372}" sibTransId="{2E13531C-F763-42F0-90EB-33958C083225}"/>
    <dgm:cxn modelId="{3DC12A60-BED6-47A4-817B-3D5632C4DA6C}" type="presOf" srcId="{7D5D4A56-79ED-4848-AA42-45A99CBBE76F}" destId="{A40ACD4E-D59E-4B33-90B6-78B32858DEA9}" srcOrd="0" destOrd="0" presId="urn:microsoft.com/office/officeart/2005/8/layout/hProcess6"/>
    <dgm:cxn modelId="{8FB047CC-F9E3-4643-964F-1874E9C18442}" type="presOf" srcId="{4AE30CD4-56D4-45FE-BE23-16A1024F7C27}" destId="{0BED4B3E-EEB5-40B9-8FE4-A1AF25C7EF6F}" srcOrd="0" destOrd="0" presId="urn:microsoft.com/office/officeart/2005/8/layout/hProcess6"/>
    <dgm:cxn modelId="{6CA27E10-3F0E-4151-BC56-9C1BA509AAA0}" srcId="{7D5D4A56-79ED-4848-AA42-45A99CBBE76F}" destId="{BCEDCB4A-2884-4398-A332-5B5400B84FF1}" srcOrd="1" destOrd="0" parTransId="{9EACB260-679A-4064-9496-60847E6C3914}" sibTransId="{C84C2F0A-36BD-459A-B065-FA2E9A2E1DB0}"/>
    <dgm:cxn modelId="{7010065D-8490-48D1-983D-F7F243BF206C}" type="presParOf" srcId="{A40ACD4E-D59E-4B33-90B6-78B32858DEA9}" destId="{814C04F5-FB80-456F-B3C8-A08132361850}" srcOrd="0" destOrd="0" presId="urn:microsoft.com/office/officeart/2005/8/layout/hProcess6"/>
    <dgm:cxn modelId="{3E08170F-AE62-4E6E-A48E-478019D6EBE7}" type="presParOf" srcId="{814C04F5-FB80-456F-B3C8-A08132361850}" destId="{153D8DE9-156B-4F58-B266-17EBE44819BA}" srcOrd="0" destOrd="0" presId="urn:microsoft.com/office/officeart/2005/8/layout/hProcess6"/>
    <dgm:cxn modelId="{453404E6-AF7F-4F94-A33E-8DE025501AD0}" type="presParOf" srcId="{814C04F5-FB80-456F-B3C8-A08132361850}" destId="{C89CED4F-D76E-4462-BC5F-E783E6E8C2B6}" srcOrd="1" destOrd="0" presId="urn:microsoft.com/office/officeart/2005/8/layout/hProcess6"/>
    <dgm:cxn modelId="{E666584E-B78F-473E-863B-1378FDFC6539}" type="presParOf" srcId="{814C04F5-FB80-456F-B3C8-A08132361850}" destId="{AE5FF8A1-2B7F-4AC4-9082-B4A2240F933D}" srcOrd="2" destOrd="0" presId="urn:microsoft.com/office/officeart/2005/8/layout/hProcess6"/>
    <dgm:cxn modelId="{758B6F71-D6ED-4F52-86B5-980C51A201FD}" type="presParOf" srcId="{814C04F5-FB80-456F-B3C8-A08132361850}" destId="{0BED4B3E-EEB5-40B9-8FE4-A1AF25C7EF6F}" srcOrd="3" destOrd="0" presId="urn:microsoft.com/office/officeart/2005/8/layout/hProcess6"/>
    <dgm:cxn modelId="{0D71FE57-60F7-4E18-8283-3BF2FC3C6016}" type="presParOf" srcId="{A40ACD4E-D59E-4B33-90B6-78B32858DEA9}" destId="{75B7BCC8-B9A8-4E5C-B2BD-6E5CE71C8D90}" srcOrd="1" destOrd="0" presId="urn:microsoft.com/office/officeart/2005/8/layout/hProcess6"/>
    <dgm:cxn modelId="{B617245B-8375-4B0F-9EAA-F0AE80A90A01}" type="presParOf" srcId="{A40ACD4E-D59E-4B33-90B6-78B32858DEA9}" destId="{A1E28120-042B-4A2F-9B94-4EB8283D2776}" srcOrd="2" destOrd="0" presId="urn:microsoft.com/office/officeart/2005/8/layout/hProcess6"/>
    <dgm:cxn modelId="{7D07BED9-63F7-462B-85F6-2F4B7CA33A93}" type="presParOf" srcId="{A1E28120-042B-4A2F-9B94-4EB8283D2776}" destId="{DA83D596-9C39-45C9-94CB-7DA5CC9B3194}" srcOrd="0" destOrd="0" presId="urn:microsoft.com/office/officeart/2005/8/layout/hProcess6"/>
    <dgm:cxn modelId="{31DE2031-CA73-4FD7-93C4-7A4E3E5F2CA5}" type="presParOf" srcId="{A1E28120-042B-4A2F-9B94-4EB8283D2776}" destId="{91AF3476-DE26-4A8F-A5CF-3501F91EA843}" srcOrd="1" destOrd="0" presId="urn:microsoft.com/office/officeart/2005/8/layout/hProcess6"/>
    <dgm:cxn modelId="{F4ECB57A-6C6D-4539-9FB4-6B36243E875A}" type="presParOf" srcId="{A1E28120-042B-4A2F-9B94-4EB8283D2776}" destId="{3039052A-27DD-4E0B-867C-4523394BA827}" srcOrd="2" destOrd="0" presId="urn:microsoft.com/office/officeart/2005/8/layout/hProcess6"/>
    <dgm:cxn modelId="{78B87863-ED75-4175-BDB5-3CD9B878BED8}" type="presParOf" srcId="{A1E28120-042B-4A2F-9B94-4EB8283D2776}" destId="{737D672A-DD01-4E87-B8F1-D1ED580B7373}" srcOrd="3" destOrd="0" presId="urn:microsoft.com/office/officeart/2005/8/layout/hProcess6"/>
    <dgm:cxn modelId="{0F02BC78-6937-4FDA-B4FB-BA186C9BCEEA}" type="presParOf" srcId="{A40ACD4E-D59E-4B33-90B6-78B32858DEA9}" destId="{58211D2D-C497-4C4A-830E-94F30EE2BE3A}" srcOrd="3" destOrd="0" presId="urn:microsoft.com/office/officeart/2005/8/layout/hProcess6"/>
    <dgm:cxn modelId="{3F259A12-34BE-4A14-A8E7-FAABDE565FBA}" type="presParOf" srcId="{A40ACD4E-D59E-4B33-90B6-78B32858DEA9}" destId="{5B5C3916-9C54-4AA8-8737-591535DC78FF}" srcOrd="4" destOrd="0" presId="urn:microsoft.com/office/officeart/2005/8/layout/hProcess6"/>
    <dgm:cxn modelId="{01A4E7E5-DDA6-4D4E-8106-5138BCB44094}" type="presParOf" srcId="{5B5C3916-9C54-4AA8-8737-591535DC78FF}" destId="{9D943FA1-8D97-428E-BF87-1966FDA9F58D}" srcOrd="0" destOrd="0" presId="urn:microsoft.com/office/officeart/2005/8/layout/hProcess6"/>
    <dgm:cxn modelId="{7BBDC725-027D-4A2E-B0D4-F632C736980A}" type="presParOf" srcId="{5B5C3916-9C54-4AA8-8737-591535DC78FF}" destId="{A9ED7F0B-F4CC-4675-A4F6-F94E809A34CF}" srcOrd="1" destOrd="0" presId="urn:microsoft.com/office/officeart/2005/8/layout/hProcess6"/>
    <dgm:cxn modelId="{68983931-4844-48AD-8D16-732FDA6299E5}" type="presParOf" srcId="{5B5C3916-9C54-4AA8-8737-591535DC78FF}" destId="{DC3F7DB8-96CF-43B2-AE24-FD7B4AC85729}" srcOrd="2" destOrd="0" presId="urn:microsoft.com/office/officeart/2005/8/layout/hProcess6"/>
    <dgm:cxn modelId="{7B492DB1-9CA7-4A61-8815-B8DBDD56B165}" type="presParOf" srcId="{5B5C3916-9C54-4AA8-8737-591535DC78FF}" destId="{953CA624-83A4-406C-8E15-01A0681F0BE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5D4A56-79ED-4848-AA42-45A99CBBE76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CEDCB4A-2884-4398-A332-5B5400B84FF1}">
      <dgm:prSet phldrT="[Testo]" custT="1"/>
      <dgm:spPr/>
      <dgm:t>
        <a:bodyPr/>
        <a:lstStyle/>
        <a:p>
          <a:r>
            <a:rPr lang="it-IT" sz="2000" dirty="0" smtClean="0"/>
            <a:t>Correzione dello svolgimento degli esercizi</a:t>
          </a:r>
        </a:p>
      </dgm:t>
    </dgm:pt>
    <dgm:pt modelId="{9EACB260-679A-4064-9496-60847E6C3914}" type="parTrans" cxnId="{6CA27E10-3F0E-4151-BC56-9C1BA509AAA0}">
      <dgm:prSet/>
      <dgm:spPr/>
      <dgm:t>
        <a:bodyPr/>
        <a:lstStyle/>
        <a:p>
          <a:endParaRPr lang="it-IT"/>
        </a:p>
      </dgm:t>
    </dgm:pt>
    <dgm:pt modelId="{C84C2F0A-36BD-459A-B065-FA2E9A2E1DB0}" type="sibTrans" cxnId="{6CA27E10-3F0E-4151-BC56-9C1BA509AAA0}">
      <dgm:prSet/>
      <dgm:spPr/>
      <dgm:t>
        <a:bodyPr/>
        <a:lstStyle/>
        <a:p>
          <a:endParaRPr lang="it-IT"/>
        </a:p>
      </dgm:t>
    </dgm:pt>
    <dgm:pt modelId="{B0467AAE-550B-479A-AB05-E9B2234144BB}">
      <dgm:prSet phldrT="[Testo]" custT="1"/>
      <dgm:spPr/>
      <dgm:t>
        <a:bodyPr/>
        <a:lstStyle/>
        <a:p>
          <a:r>
            <a:rPr lang="it-IT" sz="2000" dirty="0" smtClean="0"/>
            <a:t>Invito a caricare su </a:t>
          </a:r>
          <a:r>
            <a:rPr lang="it-IT" sz="2000" dirty="0" err="1" smtClean="0"/>
            <a:t>moodle</a:t>
          </a:r>
          <a:r>
            <a:rPr lang="it-IT" sz="2000" dirty="0" smtClean="0"/>
            <a:t> lo svolgimento degli esercizi assegnati</a:t>
          </a:r>
          <a:endParaRPr lang="it-IT" sz="2000" dirty="0"/>
        </a:p>
      </dgm:t>
    </dgm:pt>
    <dgm:pt modelId="{F688ECD3-436A-40C6-A237-832A33830372}" type="parTrans" cxnId="{67115D36-7C6B-4D4F-9828-B6BFFD3AAB9D}">
      <dgm:prSet/>
      <dgm:spPr/>
      <dgm:t>
        <a:bodyPr/>
        <a:lstStyle/>
        <a:p>
          <a:endParaRPr lang="it-IT"/>
        </a:p>
      </dgm:t>
    </dgm:pt>
    <dgm:pt modelId="{2E13531C-F763-42F0-90EB-33958C083225}" type="sibTrans" cxnId="{67115D36-7C6B-4D4F-9828-B6BFFD3AAB9D}">
      <dgm:prSet/>
      <dgm:spPr/>
      <dgm:t>
        <a:bodyPr/>
        <a:lstStyle/>
        <a:p>
          <a:endParaRPr lang="it-IT"/>
        </a:p>
      </dgm:t>
    </dgm:pt>
    <dgm:pt modelId="{4AE30CD4-56D4-45FE-BE23-16A1024F7C27}">
      <dgm:prSet phldrT="[Testo]" custT="1"/>
      <dgm:spPr/>
      <dgm:t>
        <a:bodyPr/>
        <a:lstStyle/>
        <a:p>
          <a:r>
            <a:rPr lang="it-IT" sz="2200" dirty="0" smtClean="0"/>
            <a:t>Invito su CHAT di </a:t>
          </a:r>
          <a:r>
            <a:rPr lang="it-IT" sz="2200" dirty="0" err="1" smtClean="0"/>
            <a:t>moodle</a:t>
          </a:r>
          <a:r>
            <a:rPr lang="it-IT" sz="2200" dirty="0" smtClean="0"/>
            <a:t> per eventuali chiarimenti e precisazioni</a:t>
          </a:r>
        </a:p>
      </dgm:t>
    </dgm:pt>
    <dgm:pt modelId="{EF782F62-A7E2-41A7-9EB4-BE0F05E2D663}" type="sibTrans" cxnId="{47DF4843-80A3-4B5C-9924-5E178AA900B6}">
      <dgm:prSet/>
      <dgm:spPr/>
      <dgm:t>
        <a:bodyPr/>
        <a:lstStyle/>
        <a:p>
          <a:endParaRPr lang="it-IT"/>
        </a:p>
      </dgm:t>
    </dgm:pt>
    <dgm:pt modelId="{5BFAB6E3-8AEC-484F-97EF-68BA5DCE5D48}" type="parTrans" cxnId="{47DF4843-80A3-4B5C-9924-5E178AA900B6}">
      <dgm:prSet/>
      <dgm:spPr/>
      <dgm:t>
        <a:bodyPr/>
        <a:lstStyle/>
        <a:p>
          <a:endParaRPr lang="it-IT"/>
        </a:p>
      </dgm:t>
    </dgm:pt>
    <dgm:pt modelId="{A40ACD4E-D59E-4B33-90B6-78B32858DEA9}" type="pres">
      <dgm:prSet presAssocID="{7D5D4A56-79ED-4848-AA42-45A99CBBE76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14C04F5-FB80-456F-B3C8-A08132361850}" type="pres">
      <dgm:prSet presAssocID="{4AE30CD4-56D4-45FE-BE23-16A1024F7C27}" presName="compNode" presStyleCnt="0"/>
      <dgm:spPr/>
    </dgm:pt>
    <dgm:pt modelId="{153D8DE9-156B-4F58-B266-17EBE44819BA}" type="pres">
      <dgm:prSet presAssocID="{4AE30CD4-56D4-45FE-BE23-16A1024F7C27}" presName="noGeometry" presStyleCnt="0"/>
      <dgm:spPr/>
    </dgm:pt>
    <dgm:pt modelId="{C89CED4F-D76E-4462-BC5F-E783E6E8C2B6}" type="pres">
      <dgm:prSet presAssocID="{4AE30CD4-56D4-45FE-BE23-16A1024F7C27}" presName="childTextVisible" presStyleLbl="bgAccFollowNode1" presStyleIdx="0" presStyleCnt="3" custScaleX="54969" custScaleY="38763" custLinFactNeighborX="8326">
        <dgm:presLayoutVars>
          <dgm:bulletEnabled val="1"/>
        </dgm:presLayoutVars>
      </dgm:prSet>
      <dgm:spPr/>
    </dgm:pt>
    <dgm:pt modelId="{AE5FF8A1-2B7F-4AC4-9082-B4A2240F933D}" type="pres">
      <dgm:prSet presAssocID="{4AE30CD4-56D4-45FE-BE23-16A1024F7C27}" presName="childTextHidden" presStyleLbl="bgAccFollowNode1" presStyleIdx="0" presStyleCnt="3"/>
      <dgm:spPr/>
    </dgm:pt>
    <dgm:pt modelId="{0BED4B3E-EEB5-40B9-8FE4-A1AF25C7EF6F}" type="pres">
      <dgm:prSet presAssocID="{4AE30CD4-56D4-45FE-BE23-16A1024F7C27}" presName="parentText" presStyleLbl="node1" presStyleIdx="0" presStyleCnt="3" custScaleX="284725" custScaleY="258744" custLinFactX="300000" custLinFactNeighborX="343247" custLinFactNeighborY="-581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B7BCC8-B9A8-4E5C-B2BD-6E5CE71C8D90}" type="pres">
      <dgm:prSet presAssocID="{4AE30CD4-56D4-45FE-BE23-16A1024F7C27}" presName="aSpace" presStyleCnt="0"/>
      <dgm:spPr/>
    </dgm:pt>
    <dgm:pt modelId="{A1E28120-042B-4A2F-9B94-4EB8283D2776}" type="pres">
      <dgm:prSet presAssocID="{BCEDCB4A-2884-4398-A332-5B5400B84FF1}" presName="compNode" presStyleCnt="0"/>
      <dgm:spPr/>
    </dgm:pt>
    <dgm:pt modelId="{DA83D596-9C39-45C9-94CB-7DA5CC9B3194}" type="pres">
      <dgm:prSet presAssocID="{BCEDCB4A-2884-4398-A332-5B5400B84FF1}" presName="noGeometry" presStyleCnt="0"/>
      <dgm:spPr/>
    </dgm:pt>
    <dgm:pt modelId="{91AF3476-DE26-4A8F-A5CF-3501F91EA843}" type="pres">
      <dgm:prSet presAssocID="{BCEDCB4A-2884-4398-A332-5B5400B84FF1}" presName="childTextVisible" presStyleLbl="bgAccFollowNode1" presStyleIdx="1" presStyleCnt="3" custScaleX="76640" custScaleY="41379" custLinFactNeighborX="-8903" custLinFactNeighborY="-2796">
        <dgm:presLayoutVars>
          <dgm:bulletEnabled val="1"/>
        </dgm:presLayoutVars>
      </dgm:prSet>
      <dgm:spPr/>
    </dgm:pt>
    <dgm:pt modelId="{3039052A-27DD-4E0B-867C-4523394BA827}" type="pres">
      <dgm:prSet presAssocID="{BCEDCB4A-2884-4398-A332-5B5400B84FF1}" presName="childTextHidden" presStyleLbl="bgAccFollowNode1" presStyleIdx="1" presStyleCnt="3"/>
      <dgm:spPr/>
    </dgm:pt>
    <dgm:pt modelId="{737D672A-DD01-4E87-B8F1-D1ED580B7373}" type="pres">
      <dgm:prSet presAssocID="{BCEDCB4A-2884-4398-A332-5B5400B84FF1}" presName="parentText" presStyleLbl="node1" presStyleIdx="1" presStyleCnt="3" custScaleX="248375" custScaleY="231030" custLinFactNeighborX="-30113" custLinFactNeighborY="-488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211D2D-C497-4C4A-830E-94F30EE2BE3A}" type="pres">
      <dgm:prSet presAssocID="{BCEDCB4A-2884-4398-A332-5B5400B84FF1}" presName="aSpace" presStyleCnt="0"/>
      <dgm:spPr/>
    </dgm:pt>
    <dgm:pt modelId="{5B5C3916-9C54-4AA8-8737-591535DC78FF}" type="pres">
      <dgm:prSet presAssocID="{B0467AAE-550B-479A-AB05-E9B2234144BB}" presName="compNode" presStyleCnt="0"/>
      <dgm:spPr/>
    </dgm:pt>
    <dgm:pt modelId="{9D943FA1-8D97-428E-BF87-1966FDA9F58D}" type="pres">
      <dgm:prSet presAssocID="{B0467AAE-550B-479A-AB05-E9B2234144BB}" presName="noGeometry" presStyleCnt="0"/>
      <dgm:spPr/>
    </dgm:pt>
    <dgm:pt modelId="{A9ED7F0B-F4CC-4675-A4F6-F94E809A34CF}" type="pres">
      <dgm:prSet presAssocID="{B0467AAE-550B-479A-AB05-E9B2234144BB}" presName="childTextVisible" presStyleLbl="bgAccFollowNode1" presStyleIdx="2" presStyleCnt="3" custScaleX="44357" custScaleY="53088" custLinFactNeighborX="22301">
        <dgm:presLayoutVars>
          <dgm:bulletEnabled val="1"/>
        </dgm:presLayoutVars>
      </dgm:prSet>
      <dgm:spPr/>
    </dgm:pt>
    <dgm:pt modelId="{DC3F7DB8-96CF-43B2-AE24-FD7B4AC85729}" type="pres">
      <dgm:prSet presAssocID="{B0467AAE-550B-479A-AB05-E9B2234144BB}" presName="childTextHidden" presStyleLbl="bgAccFollowNode1" presStyleIdx="2" presStyleCnt="3"/>
      <dgm:spPr/>
    </dgm:pt>
    <dgm:pt modelId="{953CA624-83A4-406C-8E15-01A0681F0BE3}" type="pres">
      <dgm:prSet presAssocID="{B0467AAE-550B-479A-AB05-E9B2234144BB}" presName="parentText" presStyleLbl="node1" presStyleIdx="2" presStyleCnt="3" custScaleX="264219" custScaleY="248695" custLinFactX="-300000" custLinFactNeighborX="-392803" custLinFactNeighborY="-990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D6CB3E9-2835-406E-A49A-C313A4C6DE39}" type="presOf" srcId="{BCEDCB4A-2884-4398-A332-5B5400B84FF1}" destId="{737D672A-DD01-4E87-B8F1-D1ED580B7373}" srcOrd="0" destOrd="0" presId="urn:microsoft.com/office/officeart/2005/8/layout/hProcess6"/>
    <dgm:cxn modelId="{A469C4C6-751E-48ED-BC3F-D1E28B99F478}" type="presOf" srcId="{B0467AAE-550B-479A-AB05-E9B2234144BB}" destId="{953CA624-83A4-406C-8E15-01A0681F0BE3}" srcOrd="0" destOrd="0" presId="urn:microsoft.com/office/officeart/2005/8/layout/hProcess6"/>
    <dgm:cxn modelId="{47DF4843-80A3-4B5C-9924-5E178AA900B6}" srcId="{7D5D4A56-79ED-4848-AA42-45A99CBBE76F}" destId="{4AE30CD4-56D4-45FE-BE23-16A1024F7C27}" srcOrd="0" destOrd="0" parTransId="{5BFAB6E3-8AEC-484F-97EF-68BA5DCE5D48}" sibTransId="{EF782F62-A7E2-41A7-9EB4-BE0F05E2D663}"/>
    <dgm:cxn modelId="{67115D36-7C6B-4D4F-9828-B6BFFD3AAB9D}" srcId="{7D5D4A56-79ED-4848-AA42-45A99CBBE76F}" destId="{B0467AAE-550B-479A-AB05-E9B2234144BB}" srcOrd="2" destOrd="0" parTransId="{F688ECD3-436A-40C6-A237-832A33830372}" sibTransId="{2E13531C-F763-42F0-90EB-33958C083225}"/>
    <dgm:cxn modelId="{3DC12A60-BED6-47A4-817B-3D5632C4DA6C}" type="presOf" srcId="{7D5D4A56-79ED-4848-AA42-45A99CBBE76F}" destId="{A40ACD4E-D59E-4B33-90B6-78B32858DEA9}" srcOrd="0" destOrd="0" presId="urn:microsoft.com/office/officeart/2005/8/layout/hProcess6"/>
    <dgm:cxn modelId="{8FB047CC-F9E3-4643-964F-1874E9C18442}" type="presOf" srcId="{4AE30CD4-56D4-45FE-BE23-16A1024F7C27}" destId="{0BED4B3E-EEB5-40B9-8FE4-A1AF25C7EF6F}" srcOrd="0" destOrd="0" presId="urn:microsoft.com/office/officeart/2005/8/layout/hProcess6"/>
    <dgm:cxn modelId="{6CA27E10-3F0E-4151-BC56-9C1BA509AAA0}" srcId="{7D5D4A56-79ED-4848-AA42-45A99CBBE76F}" destId="{BCEDCB4A-2884-4398-A332-5B5400B84FF1}" srcOrd="1" destOrd="0" parTransId="{9EACB260-679A-4064-9496-60847E6C3914}" sibTransId="{C84C2F0A-36BD-459A-B065-FA2E9A2E1DB0}"/>
    <dgm:cxn modelId="{7010065D-8490-48D1-983D-F7F243BF206C}" type="presParOf" srcId="{A40ACD4E-D59E-4B33-90B6-78B32858DEA9}" destId="{814C04F5-FB80-456F-B3C8-A08132361850}" srcOrd="0" destOrd="0" presId="urn:microsoft.com/office/officeart/2005/8/layout/hProcess6"/>
    <dgm:cxn modelId="{3E08170F-AE62-4E6E-A48E-478019D6EBE7}" type="presParOf" srcId="{814C04F5-FB80-456F-B3C8-A08132361850}" destId="{153D8DE9-156B-4F58-B266-17EBE44819BA}" srcOrd="0" destOrd="0" presId="urn:microsoft.com/office/officeart/2005/8/layout/hProcess6"/>
    <dgm:cxn modelId="{453404E6-AF7F-4F94-A33E-8DE025501AD0}" type="presParOf" srcId="{814C04F5-FB80-456F-B3C8-A08132361850}" destId="{C89CED4F-D76E-4462-BC5F-E783E6E8C2B6}" srcOrd="1" destOrd="0" presId="urn:microsoft.com/office/officeart/2005/8/layout/hProcess6"/>
    <dgm:cxn modelId="{E666584E-B78F-473E-863B-1378FDFC6539}" type="presParOf" srcId="{814C04F5-FB80-456F-B3C8-A08132361850}" destId="{AE5FF8A1-2B7F-4AC4-9082-B4A2240F933D}" srcOrd="2" destOrd="0" presId="urn:microsoft.com/office/officeart/2005/8/layout/hProcess6"/>
    <dgm:cxn modelId="{758B6F71-D6ED-4F52-86B5-980C51A201FD}" type="presParOf" srcId="{814C04F5-FB80-456F-B3C8-A08132361850}" destId="{0BED4B3E-EEB5-40B9-8FE4-A1AF25C7EF6F}" srcOrd="3" destOrd="0" presId="urn:microsoft.com/office/officeart/2005/8/layout/hProcess6"/>
    <dgm:cxn modelId="{0D71FE57-60F7-4E18-8283-3BF2FC3C6016}" type="presParOf" srcId="{A40ACD4E-D59E-4B33-90B6-78B32858DEA9}" destId="{75B7BCC8-B9A8-4E5C-B2BD-6E5CE71C8D90}" srcOrd="1" destOrd="0" presId="urn:microsoft.com/office/officeart/2005/8/layout/hProcess6"/>
    <dgm:cxn modelId="{B617245B-8375-4B0F-9EAA-F0AE80A90A01}" type="presParOf" srcId="{A40ACD4E-D59E-4B33-90B6-78B32858DEA9}" destId="{A1E28120-042B-4A2F-9B94-4EB8283D2776}" srcOrd="2" destOrd="0" presId="urn:microsoft.com/office/officeart/2005/8/layout/hProcess6"/>
    <dgm:cxn modelId="{7D07BED9-63F7-462B-85F6-2F4B7CA33A93}" type="presParOf" srcId="{A1E28120-042B-4A2F-9B94-4EB8283D2776}" destId="{DA83D596-9C39-45C9-94CB-7DA5CC9B3194}" srcOrd="0" destOrd="0" presId="urn:microsoft.com/office/officeart/2005/8/layout/hProcess6"/>
    <dgm:cxn modelId="{31DE2031-CA73-4FD7-93C4-7A4E3E5F2CA5}" type="presParOf" srcId="{A1E28120-042B-4A2F-9B94-4EB8283D2776}" destId="{91AF3476-DE26-4A8F-A5CF-3501F91EA843}" srcOrd="1" destOrd="0" presId="urn:microsoft.com/office/officeart/2005/8/layout/hProcess6"/>
    <dgm:cxn modelId="{F4ECB57A-6C6D-4539-9FB4-6B36243E875A}" type="presParOf" srcId="{A1E28120-042B-4A2F-9B94-4EB8283D2776}" destId="{3039052A-27DD-4E0B-867C-4523394BA827}" srcOrd="2" destOrd="0" presId="urn:microsoft.com/office/officeart/2005/8/layout/hProcess6"/>
    <dgm:cxn modelId="{78B87863-ED75-4175-BDB5-3CD9B878BED8}" type="presParOf" srcId="{A1E28120-042B-4A2F-9B94-4EB8283D2776}" destId="{737D672A-DD01-4E87-B8F1-D1ED580B7373}" srcOrd="3" destOrd="0" presId="urn:microsoft.com/office/officeart/2005/8/layout/hProcess6"/>
    <dgm:cxn modelId="{0F02BC78-6937-4FDA-B4FB-BA186C9BCEEA}" type="presParOf" srcId="{A40ACD4E-D59E-4B33-90B6-78B32858DEA9}" destId="{58211D2D-C497-4C4A-830E-94F30EE2BE3A}" srcOrd="3" destOrd="0" presId="urn:microsoft.com/office/officeart/2005/8/layout/hProcess6"/>
    <dgm:cxn modelId="{3F259A12-34BE-4A14-A8E7-FAABDE565FBA}" type="presParOf" srcId="{A40ACD4E-D59E-4B33-90B6-78B32858DEA9}" destId="{5B5C3916-9C54-4AA8-8737-591535DC78FF}" srcOrd="4" destOrd="0" presId="urn:microsoft.com/office/officeart/2005/8/layout/hProcess6"/>
    <dgm:cxn modelId="{01A4E7E5-DDA6-4D4E-8106-5138BCB44094}" type="presParOf" srcId="{5B5C3916-9C54-4AA8-8737-591535DC78FF}" destId="{9D943FA1-8D97-428E-BF87-1966FDA9F58D}" srcOrd="0" destOrd="0" presId="urn:microsoft.com/office/officeart/2005/8/layout/hProcess6"/>
    <dgm:cxn modelId="{7BBDC725-027D-4A2E-B0D4-F632C736980A}" type="presParOf" srcId="{5B5C3916-9C54-4AA8-8737-591535DC78FF}" destId="{A9ED7F0B-F4CC-4675-A4F6-F94E809A34CF}" srcOrd="1" destOrd="0" presId="urn:microsoft.com/office/officeart/2005/8/layout/hProcess6"/>
    <dgm:cxn modelId="{68983931-4844-48AD-8D16-732FDA6299E5}" type="presParOf" srcId="{5B5C3916-9C54-4AA8-8737-591535DC78FF}" destId="{DC3F7DB8-96CF-43B2-AE24-FD7B4AC85729}" srcOrd="2" destOrd="0" presId="urn:microsoft.com/office/officeart/2005/8/layout/hProcess6"/>
    <dgm:cxn modelId="{7B492DB1-9CA7-4A61-8815-B8DBDD56B165}" type="presParOf" srcId="{5B5C3916-9C54-4AA8-8737-591535DC78FF}" destId="{953CA624-83A4-406C-8E15-01A0681F0BE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5D4A56-79ED-4848-AA42-45A99CBBE76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AE30CD4-56D4-45FE-BE23-16A1024F7C27}">
      <dgm:prSet phldrT="[Testo]" custT="1"/>
      <dgm:spPr/>
      <dgm:t>
        <a:bodyPr/>
        <a:lstStyle/>
        <a:p>
          <a:r>
            <a:rPr lang="it-IT" sz="2200" dirty="0" smtClean="0"/>
            <a:t>FEEDBACK IMMEDIATO</a:t>
          </a:r>
        </a:p>
      </dgm:t>
    </dgm:pt>
    <dgm:pt modelId="{5BFAB6E3-8AEC-484F-97EF-68BA5DCE5D48}" type="parTrans" cxnId="{47DF4843-80A3-4B5C-9924-5E178AA900B6}">
      <dgm:prSet/>
      <dgm:spPr/>
      <dgm:t>
        <a:bodyPr/>
        <a:lstStyle/>
        <a:p>
          <a:endParaRPr lang="it-IT"/>
        </a:p>
      </dgm:t>
    </dgm:pt>
    <dgm:pt modelId="{EF782F62-A7E2-41A7-9EB4-BE0F05E2D663}" type="sibTrans" cxnId="{47DF4843-80A3-4B5C-9924-5E178AA900B6}">
      <dgm:prSet/>
      <dgm:spPr/>
      <dgm:t>
        <a:bodyPr/>
        <a:lstStyle/>
        <a:p>
          <a:endParaRPr lang="it-IT"/>
        </a:p>
      </dgm:t>
    </dgm:pt>
    <dgm:pt modelId="{BCEDCB4A-2884-4398-A332-5B5400B84FF1}">
      <dgm:prSet phldrT="[Testo]" custT="1"/>
      <dgm:spPr/>
      <dgm:t>
        <a:bodyPr/>
        <a:lstStyle/>
        <a:p>
          <a:r>
            <a:rPr lang="it-IT" sz="2000" dirty="0" smtClean="0"/>
            <a:t>RIEPILOGO ARGOMENTI TRATTATI</a:t>
          </a:r>
          <a:endParaRPr lang="it-IT" sz="2000" dirty="0"/>
        </a:p>
      </dgm:t>
    </dgm:pt>
    <dgm:pt modelId="{9EACB260-679A-4064-9496-60847E6C3914}" type="parTrans" cxnId="{6CA27E10-3F0E-4151-BC56-9C1BA509AAA0}">
      <dgm:prSet/>
      <dgm:spPr/>
      <dgm:t>
        <a:bodyPr/>
        <a:lstStyle/>
        <a:p>
          <a:endParaRPr lang="it-IT"/>
        </a:p>
      </dgm:t>
    </dgm:pt>
    <dgm:pt modelId="{C84C2F0A-36BD-459A-B065-FA2E9A2E1DB0}" type="sibTrans" cxnId="{6CA27E10-3F0E-4151-BC56-9C1BA509AAA0}">
      <dgm:prSet/>
      <dgm:spPr/>
      <dgm:t>
        <a:bodyPr/>
        <a:lstStyle/>
        <a:p>
          <a:endParaRPr lang="it-IT"/>
        </a:p>
      </dgm:t>
    </dgm:pt>
    <dgm:pt modelId="{B0467AAE-550B-479A-AB05-E9B2234144BB}">
      <dgm:prSet phldrT="[Testo]" custT="1"/>
      <dgm:spPr/>
      <dgm:t>
        <a:bodyPr/>
        <a:lstStyle/>
        <a:p>
          <a:r>
            <a:rPr lang="it-IT" sz="2000" dirty="0" smtClean="0"/>
            <a:t>VERIFICA A RISPOSTA MULTIPLA SU MOODLE</a:t>
          </a:r>
          <a:endParaRPr lang="it-IT" sz="2000" dirty="0"/>
        </a:p>
      </dgm:t>
    </dgm:pt>
    <dgm:pt modelId="{F688ECD3-436A-40C6-A237-832A33830372}" type="parTrans" cxnId="{67115D36-7C6B-4D4F-9828-B6BFFD3AAB9D}">
      <dgm:prSet/>
      <dgm:spPr/>
      <dgm:t>
        <a:bodyPr/>
        <a:lstStyle/>
        <a:p>
          <a:endParaRPr lang="it-IT"/>
        </a:p>
      </dgm:t>
    </dgm:pt>
    <dgm:pt modelId="{2E13531C-F763-42F0-90EB-33958C083225}" type="sibTrans" cxnId="{67115D36-7C6B-4D4F-9828-B6BFFD3AAB9D}">
      <dgm:prSet/>
      <dgm:spPr/>
      <dgm:t>
        <a:bodyPr/>
        <a:lstStyle/>
        <a:p>
          <a:endParaRPr lang="it-IT"/>
        </a:p>
      </dgm:t>
    </dgm:pt>
    <dgm:pt modelId="{A40ACD4E-D59E-4B33-90B6-78B32858DEA9}" type="pres">
      <dgm:prSet presAssocID="{7D5D4A56-79ED-4848-AA42-45A99CBBE76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14C04F5-FB80-456F-B3C8-A08132361850}" type="pres">
      <dgm:prSet presAssocID="{4AE30CD4-56D4-45FE-BE23-16A1024F7C27}" presName="compNode" presStyleCnt="0"/>
      <dgm:spPr/>
    </dgm:pt>
    <dgm:pt modelId="{153D8DE9-156B-4F58-B266-17EBE44819BA}" type="pres">
      <dgm:prSet presAssocID="{4AE30CD4-56D4-45FE-BE23-16A1024F7C27}" presName="noGeometry" presStyleCnt="0"/>
      <dgm:spPr/>
    </dgm:pt>
    <dgm:pt modelId="{C89CED4F-D76E-4462-BC5F-E783E6E8C2B6}" type="pres">
      <dgm:prSet presAssocID="{4AE30CD4-56D4-45FE-BE23-16A1024F7C27}" presName="childTextVisible" presStyleLbl="bgAccFollowNode1" presStyleIdx="0" presStyleCnt="3" custScaleX="54969" custScaleY="38763" custLinFactNeighborX="21317">
        <dgm:presLayoutVars>
          <dgm:bulletEnabled val="1"/>
        </dgm:presLayoutVars>
      </dgm:prSet>
      <dgm:spPr/>
    </dgm:pt>
    <dgm:pt modelId="{AE5FF8A1-2B7F-4AC4-9082-B4A2240F933D}" type="pres">
      <dgm:prSet presAssocID="{4AE30CD4-56D4-45FE-BE23-16A1024F7C27}" presName="childTextHidden" presStyleLbl="bgAccFollowNode1" presStyleIdx="0" presStyleCnt="3"/>
      <dgm:spPr/>
    </dgm:pt>
    <dgm:pt modelId="{0BED4B3E-EEB5-40B9-8FE4-A1AF25C7EF6F}" type="pres">
      <dgm:prSet presAssocID="{4AE30CD4-56D4-45FE-BE23-16A1024F7C27}" presName="parentText" presStyleLbl="node1" presStyleIdx="0" presStyleCnt="3" custScaleX="254195" custScaleY="226748" custLinFactNeighborX="754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B7BCC8-B9A8-4E5C-B2BD-6E5CE71C8D90}" type="pres">
      <dgm:prSet presAssocID="{4AE30CD4-56D4-45FE-BE23-16A1024F7C27}" presName="aSpace" presStyleCnt="0"/>
      <dgm:spPr/>
    </dgm:pt>
    <dgm:pt modelId="{A1E28120-042B-4A2F-9B94-4EB8283D2776}" type="pres">
      <dgm:prSet presAssocID="{BCEDCB4A-2884-4398-A332-5B5400B84FF1}" presName="compNode" presStyleCnt="0"/>
      <dgm:spPr/>
    </dgm:pt>
    <dgm:pt modelId="{DA83D596-9C39-45C9-94CB-7DA5CC9B3194}" type="pres">
      <dgm:prSet presAssocID="{BCEDCB4A-2884-4398-A332-5B5400B84FF1}" presName="noGeometry" presStyleCnt="0"/>
      <dgm:spPr/>
    </dgm:pt>
    <dgm:pt modelId="{91AF3476-DE26-4A8F-A5CF-3501F91EA843}" type="pres">
      <dgm:prSet presAssocID="{BCEDCB4A-2884-4398-A332-5B5400B84FF1}" presName="childTextVisible" presStyleLbl="bgAccFollowNode1" presStyleIdx="1" presStyleCnt="3" custScaleX="76640" custScaleY="41379" custLinFactNeighborX="9136" custLinFactNeighborY="-2796">
        <dgm:presLayoutVars>
          <dgm:bulletEnabled val="1"/>
        </dgm:presLayoutVars>
      </dgm:prSet>
      <dgm:spPr/>
    </dgm:pt>
    <dgm:pt modelId="{3039052A-27DD-4E0B-867C-4523394BA827}" type="pres">
      <dgm:prSet presAssocID="{BCEDCB4A-2884-4398-A332-5B5400B84FF1}" presName="childTextHidden" presStyleLbl="bgAccFollowNode1" presStyleIdx="1" presStyleCnt="3"/>
      <dgm:spPr/>
    </dgm:pt>
    <dgm:pt modelId="{737D672A-DD01-4E87-B8F1-D1ED580B7373}" type="pres">
      <dgm:prSet presAssocID="{BCEDCB4A-2884-4398-A332-5B5400B84FF1}" presName="parentText" presStyleLbl="node1" presStyleIdx="1" presStyleCnt="3" custScaleX="240005" custScaleY="226024" custLinFactNeighborX="-13513" custLinFactNeighborY="-488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211D2D-C497-4C4A-830E-94F30EE2BE3A}" type="pres">
      <dgm:prSet presAssocID="{BCEDCB4A-2884-4398-A332-5B5400B84FF1}" presName="aSpace" presStyleCnt="0"/>
      <dgm:spPr/>
    </dgm:pt>
    <dgm:pt modelId="{5B5C3916-9C54-4AA8-8737-591535DC78FF}" type="pres">
      <dgm:prSet presAssocID="{B0467AAE-550B-479A-AB05-E9B2234144BB}" presName="compNode" presStyleCnt="0"/>
      <dgm:spPr/>
    </dgm:pt>
    <dgm:pt modelId="{9D943FA1-8D97-428E-BF87-1966FDA9F58D}" type="pres">
      <dgm:prSet presAssocID="{B0467AAE-550B-479A-AB05-E9B2234144BB}" presName="noGeometry" presStyleCnt="0"/>
      <dgm:spPr/>
    </dgm:pt>
    <dgm:pt modelId="{A9ED7F0B-F4CC-4675-A4F6-F94E809A34CF}" type="pres">
      <dgm:prSet presAssocID="{B0467AAE-550B-479A-AB05-E9B2234144BB}" presName="childTextVisible" presStyleLbl="bgAccFollowNode1" presStyleIdx="2" presStyleCnt="3" custScaleX="44357" custScaleY="53088" custLinFactNeighborX="14258">
        <dgm:presLayoutVars>
          <dgm:bulletEnabled val="1"/>
        </dgm:presLayoutVars>
      </dgm:prSet>
      <dgm:spPr/>
    </dgm:pt>
    <dgm:pt modelId="{DC3F7DB8-96CF-43B2-AE24-FD7B4AC85729}" type="pres">
      <dgm:prSet presAssocID="{B0467AAE-550B-479A-AB05-E9B2234144BB}" presName="childTextHidden" presStyleLbl="bgAccFollowNode1" presStyleIdx="2" presStyleCnt="3"/>
      <dgm:spPr/>
    </dgm:pt>
    <dgm:pt modelId="{953CA624-83A4-406C-8E15-01A0681F0BE3}" type="pres">
      <dgm:prSet presAssocID="{B0467AAE-550B-479A-AB05-E9B2234144BB}" presName="parentText" presStyleLbl="node1" presStyleIdx="2" presStyleCnt="3" custScaleX="264219" custScaleY="248695" custLinFactNeighborX="-33709" custLinFactNeighborY="-632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D6CB3E9-2835-406E-A49A-C313A4C6DE39}" type="presOf" srcId="{BCEDCB4A-2884-4398-A332-5B5400B84FF1}" destId="{737D672A-DD01-4E87-B8F1-D1ED580B7373}" srcOrd="0" destOrd="0" presId="urn:microsoft.com/office/officeart/2005/8/layout/hProcess6"/>
    <dgm:cxn modelId="{A469C4C6-751E-48ED-BC3F-D1E28B99F478}" type="presOf" srcId="{B0467AAE-550B-479A-AB05-E9B2234144BB}" destId="{953CA624-83A4-406C-8E15-01A0681F0BE3}" srcOrd="0" destOrd="0" presId="urn:microsoft.com/office/officeart/2005/8/layout/hProcess6"/>
    <dgm:cxn modelId="{47DF4843-80A3-4B5C-9924-5E178AA900B6}" srcId="{7D5D4A56-79ED-4848-AA42-45A99CBBE76F}" destId="{4AE30CD4-56D4-45FE-BE23-16A1024F7C27}" srcOrd="0" destOrd="0" parTransId="{5BFAB6E3-8AEC-484F-97EF-68BA5DCE5D48}" sibTransId="{EF782F62-A7E2-41A7-9EB4-BE0F05E2D663}"/>
    <dgm:cxn modelId="{67115D36-7C6B-4D4F-9828-B6BFFD3AAB9D}" srcId="{7D5D4A56-79ED-4848-AA42-45A99CBBE76F}" destId="{B0467AAE-550B-479A-AB05-E9B2234144BB}" srcOrd="2" destOrd="0" parTransId="{F688ECD3-436A-40C6-A237-832A33830372}" sibTransId="{2E13531C-F763-42F0-90EB-33958C083225}"/>
    <dgm:cxn modelId="{3DC12A60-BED6-47A4-817B-3D5632C4DA6C}" type="presOf" srcId="{7D5D4A56-79ED-4848-AA42-45A99CBBE76F}" destId="{A40ACD4E-D59E-4B33-90B6-78B32858DEA9}" srcOrd="0" destOrd="0" presId="urn:microsoft.com/office/officeart/2005/8/layout/hProcess6"/>
    <dgm:cxn modelId="{8FB047CC-F9E3-4643-964F-1874E9C18442}" type="presOf" srcId="{4AE30CD4-56D4-45FE-BE23-16A1024F7C27}" destId="{0BED4B3E-EEB5-40B9-8FE4-A1AF25C7EF6F}" srcOrd="0" destOrd="0" presId="urn:microsoft.com/office/officeart/2005/8/layout/hProcess6"/>
    <dgm:cxn modelId="{6CA27E10-3F0E-4151-BC56-9C1BA509AAA0}" srcId="{7D5D4A56-79ED-4848-AA42-45A99CBBE76F}" destId="{BCEDCB4A-2884-4398-A332-5B5400B84FF1}" srcOrd="1" destOrd="0" parTransId="{9EACB260-679A-4064-9496-60847E6C3914}" sibTransId="{C84C2F0A-36BD-459A-B065-FA2E9A2E1DB0}"/>
    <dgm:cxn modelId="{7010065D-8490-48D1-983D-F7F243BF206C}" type="presParOf" srcId="{A40ACD4E-D59E-4B33-90B6-78B32858DEA9}" destId="{814C04F5-FB80-456F-B3C8-A08132361850}" srcOrd="0" destOrd="0" presId="urn:microsoft.com/office/officeart/2005/8/layout/hProcess6"/>
    <dgm:cxn modelId="{3E08170F-AE62-4E6E-A48E-478019D6EBE7}" type="presParOf" srcId="{814C04F5-FB80-456F-B3C8-A08132361850}" destId="{153D8DE9-156B-4F58-B266-17EBE44819BA}" srcOrd="0" destOrd="0" presId="urn:microsoft.com/office/officeart/2005/8/layout/hProcess6"/>
    <dgm:cxn modelId="{453404E6-AF7F-4F94-A33E-8DE025501AD0}" type="presParOf" srcId="{814C04F5-FB80-456F-B3C8-A08132361850}" destId="{C89CED4F-D76E-4462-BC5F-E783E6E8C2B6}" srcOrd="1" destOrd="0" presId="urn:microsoft.com/office/officeart/2005/8/layout/hProcess6"/>
    <dgm:cxn modelId="{E666584E-B78F-473E-863B-1378FDFC6539}" type="presParOf" srcId="{814C04F5-FB80-456F-B3C8-A08132361850}" destId="{AE5FF8A1-2B7F-4AC4-9082-B4A2240F933D}" srcOrd="2" destOrd="0" presId="urn:microsoft.com/office/officeart/2005/8/layout/hProcess6"/>
    <dgm:cxn modelId="{758B6F71-D6ED-4F52-86B5-980C51A201FD}" type="presParOf" srcId="{814C04F5-FB80-456F-B3C8-A08132361850}" destId="{0BED4B3E-EEB5-40B9-8FE4-A1AF25C7EF6F}" srcOrd="3" destOrd="0" presId="urn:microsoft.com/office/officeart/2005/8/layout/hProcess6"/>
    <dgm:cxn modelId="{0D71FE57-60F7-4E18-8283-3BF2FC3C6016}" type="presParOf" srcId="{A40ACD4E-D59E-4B33-90B6-78B32858DEA9}" destId="{75B7BCC8-B9A8-4E5C-B2BD-6E5CE71C8D90}" srcOrd="1" destOrd="0" presId="urn:microsoft.com/office/officeart/2005/8/layout/hProcess6"/>
    <dgm:cxn modelId="{B617245B-8375-4B0F-9EAA-F0AE80A90A01}" type="presParOf" srcId="{A40ACD4E-D59E-4B33-90B6-78B32858DEA9}" destId="{A1E28120-042B-4A2F-9B94-4EB8283D2776}" srcOrd="2" destOrd="0" presId="urn:microsoft.com/office/officeart/2005/8/layout/hProcess6"/>
    <dgm:cxn modelId="{7D07BED9-63F7-462B-85F6-2F4B7CA33A93}" type="presParOf" srcId="{A1E28120-042B-4A2F-9B94-4EB8283D2776}" destId="{DA83D596-9C39-45C9-94CB-7DA5CC9B3194}" srcOrd="0" destOrd="0" presId="urn:microsoft.com/office/officeart/2005/8/layout/hProcess6"/>
    <dgm:cxn modelId="{31DE2031-CA73-4FD7-93C4-7A4E3E5F2CA5}" type="presParOf" srcId="{A1E28120-042B-4A2F-9B94-4EB8283D2776}" destId="{91AF3476-DE26-4A8F-A5CF-3501F91EA843}" srcOrd="1" destOrd="0" presId="urn:microsoft.com/office/officeart/2005/8/layout/hProcess6"/>
    <dgm:cxn modelId="{F4ECB57A-6C6D-4539-9FB4-6B36243E875A}" type="presParOf" srcId="{A1E28120-042B-4A2F-9B94-4EB8283D2776}" destId="{3039052A-27DD-4E0B-867C-4523394BA827}" srcOrd="2" destOrd="0" presId="urn:microsoft.com/office/officeart/2005/8/layout/hProcess6"/>
    <dgm:cxn modelId="{78B87863-ED75-4175-BDB5-3CD9B878BED8}" type="presParOf" srcId="{A1E28120-042B-4A2F-9B94-4EB8283D2776}" destId="{737D672A-DD01-4E87-B8F1-D1ED580B7373}" srcOrd="3" destOrd="0" presId="urn:microsoft.com/office/officeart/2005/8/layout/hProcess6"/>
    <dgm:cxn modelId="{0F02BC78-6937-4FDA-B4FB-BA186C9BCEEA}" type="presParOf" srcId="{A40ACD4E-D59E-4B33-90B6-78B32858DEA9}" destId="{58211D2D-C497-4C4A-830E-94F30EE2BE3A}" srcOrd="3" destOrd="0" presId="urn:microsoft.com/office/officeart/2005/8/layout/hProcess6"/>
    <dgm:cxn modelId="{3F259A12-34BE-4A14-A8E7-FAABDE565FBA}" type="presParOf" srcId="{A40ACD4E-D59E-4B33-90B6-78B32858DEA9}" destId="{5B5C3916-9C54-4AA8-8737-591535DC78FF}" srcOrd="4" destOrd="0" presId="urn:microsoft.com/office/officeart/2005/8/layout/hProcess6"/>
    <dgm:cxn modelId="{01A4E7E5-DDA6-4D4E-8106-5138BCB44094}" type="presParOf" srcId="{5B5C3916-9C54-4AA8-8737-591535DC78FF}" destId="{9D943FA1-8D97-428E-BF87-1966FDA9F58D}" srcOrd="0" destOrd="0" presId="urn:microsoft.com/office/officeart/2005/8/layout/hProcess6"/>
    <dgm:cxn modelId="{7BBDC725-027D-4A2E-B0D4-F632C736980A}" type="presParOf" srcId="{5B5C3916-9C54-4AA8-8737-591535DC78FF}" destId="{A9ED7F0B-F4CC-4675-A4F6-F94E809A34CF}" srcOrd="1" destOrd="0" presId="urn:microsoft.com/office/officeart/2005/8/layout/hProcess6"/>
    <dgm:cxn modelId="{68983931-4844-48AD-8D16-732FDA6299E5}" type="presParOf" srcId="{5B5C3916-9C54-4AA8-8737-591535DC78FF}" destId="{DC3F7DB8-96CF-43B2-AE24-FD7B4AC85729}" srcOrd="2" destOrd="0" presId="urn:microsoft.com/office/officeart/2005/8/layout/hProcess6"/>
    <dgm:cxn modelId="{7B492DB1-9CA7-4A61-8815-B8DBDD56B165}" type="presParOf" srcId="{5B5C3916-9C54-4AA8-8737-591535DC78FF}" destId="{953CA624-83A4-406C-8E15-01A0681F0BE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F62E1F-B7D8-4368-AB15-C43C73BCE73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FE78500-C64C-47C9-8890-C2523E854E87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3000" b="1" dirty="0" smtClean="0">
              <a:solidFill>
                <a:schemeClr val="bg1"/>
              </a:solidFill>
            </a:rPr>
            <a:t>STUDENTE</a:t>
          </a:r>
        </a:p>
      </dgm:t>
    </dgm:pt>
    <dgm:pt modelId="{5F3B581A-8178-4F83-AF65-38374870DC24}" type="parTrans" cxnId="{9732883B-45C1-4D27-9338-11E13E7C1026}">
      <dgm:prSet/>
      <dgm:spPr/>
      <dgm:t>
        <a:bodyPr/>
        <a:lstStyle/>
        <a:p>
          <a:endParaRPr lang="it-IT"/>
        </a:p>
      </dgm:t>
    </dgm:pt>
    <dgm:pt modelId="{E97353D5-3633-466A-99D0-7051FA017A22}" type="sibTrans" cxnId="{9732883B-45C1-4D27-9338-11E13E7C1026}">
      <dgm:prSet/>
      <dgm:spPr/>
      <dgm:t>
        <a:bodyPr/>
        <a:lstStyle/>
        <a:p>
          <a:endParaRPr lang="it-IT"/>
        </a:p>
      </dgm:t>
    </dgm:pt>
    <dgm:pt modelId="{6C17F684-E160-4012-87CE-A5A9160C6EED}">
      <dgm:prSet phldrT="[Testo]" custT="1"/>
      <dgm:spPr/>
      <dgm:t>
        <a:bodyPr/>
        <a:lstStyle/>
        <a:p>
          <a:r>
            <a:rPr lang="it-IT" sz="1800" dirty="0" smtClean="0"/>
            <a:t>STIMOLAZIONE</a:t>
          </a:r>
          <a:endParaRPr lang="it-IT" sz="1800" dirty="0"/>
        </a:p>
      </dgm:t>
    </dgm:pt>
    <dgm:pt modelId="{6B3323EA-5983-45E6-B6F4-25E3892C8F0A}" type="parTrans" cxnId="{F1D0E2C9-FF15-4264-8F4C-D41959C211A0}">
      <dgm:prSet/>
      <dgm:spPr/>
      <dgm:t>
        <a:bodyPr/>
        <a:lstStyle/>
        <a:p>
          <a:endParaRPr lang="it-IT"/>
        </a:p>
      </dgm:t>
    </dgm:pt>
    <dgm:pt modelId="{8CA8844F-F56C-43C4-9869-D1E575E1AA31}" type="sibTrans" cxnId="{F1D0E2C9-FF15-4264-8F4C-D41959C211A0}">
      <dgm:prSet/>
      <dgm:spPr/>
      <dgm:t>
        <a:bodyPr/>
        <a:lstStyle/>
        <a:p>
          <a:endParaRPr lang="it-IT"/>
        </a:p>
      </dgm:t>
    </dgm:pt>
    <dgm:pt modelId="{D342B745-B288-4F56-9CBB-7062F6E178FC}">
      <dgm:prSet phldrT="[Testo]" custT="1"/>
      <dgm:spPr/>
      <dgm:t>
        <a:bodyPr/>
        <a:lstStyle/>
        <a:p>
          <a:r>
            <a:rPr lang="it-IT" sz="1800" dirty="0" smtClean="0"/>
            <a:t>ENTUSIASMO</a:t>
          </a:r>
          <a:endParaRPr lang="it-IT" sz="1800" dirty="0"/>
        </a:p>
      </dgm:t>
    </dgm:pt>
    <dgm:pt modelId="{36218530-F760-481B-B76B-63B8CC3F6272}" type="parTrans" cxnId="{65B58EB8-29FC-4501-A8DE-AACE9F61C49C}">
      <dgm:prSet/>
      <dgm:spPr/>
      <dgm:t>
        <a:bodyPr/>
        <a:lstStyle/>
        <a:p>
          <a:endParaRPr lang="it-IT"/>
        </a:p>
      </dgm:t>
    </dgm:pt>
    <dgm:pt modelId="{8AAA2660-A774-48A5-BF72-3E497E07C639}" type="sibTrans" cxnId="{65B58EB8-29FC-4501-A8DE-AACE9F61C49C}">
      <dgm:prSet/>
      <dgm:spPr/>
      <dgm:t>
        <a:bodyPr/>
        <a:lstStyle/>
        <a:p>
          <a:endParaRPr lang="it-IT"/>
        </a:p>
      </dgm:t>
    </dgm:pt>
    <dgm:pt modelId="{D527C58D-769E-4A35-9635-3DDA8B6FDCB4}">
      <dgm:prSet phldrT="[Testo]" custT="1"/>
      <dgm:spPr/>
      <dgm:t>
        <a:bodyPr/>
        <a:lstStyle/>
        <a:p>
          <a:r>
            <a:rPr lang="it-IT" sz="1800" dirty="0" smtClean="0"/>
            <a:t>MOTIVAZIONE</a:t>
          </a:r>
          <a:endParaRPr lang="it-IT" sz="1800" dirty="0"/>
        </a:p>
      </dgm:t>
    </dgm:pt>
    <dgm:pt modelId="{5B54BD7D-9137-4B67-AD0B-B36FC5D3A631}" type="parTrans" cxnId="{715D6503-ABF3-4AD9-AB93-07B40446413C}">
      <dgm:prSet/>
      <dgm:spPr/>
      <dgm:t>
        <a:bodyPr/>
        <a:lstStyle/>
        <a:p>
          <a:endParaRPr lang="it-IT"/>
        </a:p>
      </dgm:t>
    </dgm:pt>
    <dgm:pt modelId="{57C31799-BC45-4162-A83C-219FC85F0033}" type="sibTrans" cxnId="{715D6503-ABF3-4AD9-AB93-07B40446413C}">
      <dgm:prSet/>
      <dgm:spPr/>
      <dgm:t>
        <a:bodyPr/>
        <a:lstStyle/>
        <a:p>
          <a:endParaRPr lang="it-IT"/>
        </a:p>
      </dgm:t>
    </dgm:pt>
    <dgm:pt modelId="{8DE93FDF-6333-43A5-8DCE-E102821E73DF}">
      <dgm:prSet phldrT="[Testo]" custT="1"/>
      <dgm:spPr/>
      <dgm:t>
        <a:bodyPr/>
        <a:lstStyle/>
        <a:p>
          <a:r>
            <a:rPr lang="it-IT" sz="1800" dirty="0" smtClean="0"/>
            <a:t>COINVOLGIMENTO</a:t>
          </a:r>
          <a:endParaRPr lang="it-IT" sz="1800" dirty="0"/>
        </a:p>
      </dgm:t>
    </dgm:pt>
    <dgm:pt modelId="{A14D677A-5919-4F24-97DF-6B76F916241B}" type="sibTrans" cxnId="{E4DD365D-AA9E-4994-92D9-38D9EA53516A}">
      <dgm:prSet/>
      <dgm:spPr/>
      <dgm:t>
        <a:bodyPr/>
        <a:lstStyle/>
        <a:p>
          <a:endParaRPr lang="it-IT"/>
        </a:p>
      </dgm:t>
    </dgm:pt>
    <dgm:pt modelId="{704810E6-5173-4C1B-AB98-B50C27115CDB}" type="parTrans" cxnId="{E4DD365D-AA9E-4994-92D9-38D9EA53516A}">
      <dgm:prSet/>
      <dgm:spPr/>
      <dgm:t>
        <a:bodyPr/>
        <a:lstStyle/>
        <a:p>
          <a:endParaRPr lang="it-IT"/>
        </a:p>
      </dgm:t>
    </dgm:pt>
    <dgm:pt modelId="{154B144C-88B9-40FB-9A10-602CD52BE776}" type="pres">
      <dgm:prSet presAssocID="{0BF62E1F-B7D8-4368-AB15-C43C73BCE7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736608E-326B-4B1A-AD78-B32C74EBDD90}" type="pres">
      <dgm:prSet presAssocID="{4FE78500-C64C-47C9-8890-C2523E854E87}" presName="centerShape" presStyleLbl="node0" presStyleIdx="0" presStyleCnt="1" custScaleX="164903" custScaleY="110280" custLinFactNeighborX="727" custLinFactNeighborY="-2052"/>
      <dgm:spPr/>
      <dgm:t>
        <a:bodyPr/>
        <a:lstStyle/>
        <a:p>
          <a:endParaRPr lang="it-IT"/>
        </a:p>
      </dgm:t>
    </dgm:pt>
    <dgm:pt modelId="{41FC2E7D-BB40-48F9-ACB5-1BCB6184292D}" type="pres">
      <dgm:prSet presAssocID="{8DE93FDF-6333-43A5-8DCE-E102821E73DF}" presName="node" presStyleLbl="node1" presStyleIdx="0" presStyleCnt="4" custScaleX="265516" custScaleY="67183" custRadScaleRad="115695" custRadScaleInc="23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639910-C114-4B29-9ECD-AE354FD6604D}" type="pres">
      <dgm:prSet presAssocID="{8DE93FDF-6333-43A5-8DCE-E102821E73DF}" presName="dummy" presStyleCnt="0"/>
      <dgm:spPr/>
    </dgm:pt>
    <dgm:pt modelId="{B31403A6-74FE-477C-9D0D-34E4EB10C8E6}" type="pres">
      <dgm:prSet presAssocID="{A14D677A-5919-4F24-97DF-6B76F916241B}" presName="sibTrans" presStyleLbl="sibTrans2D1" presStyleIdx="0" presStyleCnt="4" custScaleY="91460"/>
      <dgm:spPr/>
      <dgm:t>
        <a:bodyPr/>
        <a:lstStyle/>
        <a:p>
          <a:endParaRPr lang="it-IT"/>
        </a:p>
      </dgm:t>
    </dgm:pt>
    <dgm:pt modelId="{A4996B0D-765F-4B1F-A96D-90C25134C646}" type="pres">
      <dgm:prSet presAssocID="{6C17F684-E160-4012-87CE-A5A9160C6EED}" presName="node" presStyleLbl="node1" presStyleIdx="1" presStyleCnt="4" custScaleX="197118" custScaleY="56648" custRadScaleRad="148358" custRadScaleInc="-11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9B0915-D6A6-43C3-973D-913246A6FB54}" type="pres">
      <dgm:prSet presAssocID="{6C17F684-E160-4012-87CE-A5A9160C6EED}" presName="dummy" presStyleCnt="0"/>
      <dgm:spPr/>
    </dgm:pt>
    <dgm:pt modelId="{A1B4DC45-060E-4C42-9540-30D5F2652E29}" type="pres">
      <dgm:prSet presAssocID="{8CA8844F-F56C-43C4-9869-D1E575E1AA31}" presName="sibTrans" presStyleLbl="sibTrans2D1" presStyleIdx="1" presStyleCnt="4" custScaleY="91008"/>
      <dgm:spPr/>
      <dgm:t>
        <a:bodyPr/>
        <a:lstStyle/>
        <a:p>
          <a:endParaRPr lang="it-IT"/>
        </a:p>
      </dgm:t>
    </dgm:pt>
    <dgm:pt modelId="{D15F7E22-A988-4FB9-8370-EA8628CA0E7B}" type="pres">
      <dgm:prSet presAssocID="{D342B745-B288-4F56-9CBB-7062F6E178FC}" presName="node" presStyleLbl="node1" presStyleIdx="2" presStyleCnt="4" custScaleX="215489" custScaleY="572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DFA26C-6F0A-43A8-9F41-2B559B18933C}" type="pres">
      <dgm:prSet presAssocID="{D342B745-B288-4F56-9CBB-7062F6E178FC}" presName="dummy" presStyleCnt="0"/>
      <dgm:spPr/>
    </dgm:pt>
    <dgm:pt modelId="{0F2A15E6-256C-48DB-A776-5EEFDADED873}" type="pres">
      <dgm:prSet presAssocID="{8AAA2660-A774-48A5-BF72-3E497E07C639}" presName="sibTrans" presStyleLbl="sibTrans2D1" presStyleIdx="2" presStyleCnt="4" custScaleY="92539"/>
      <dgm:spPr/>
      <dgm:t>
        <a:bodyPr/>
        <a:lstStyle/>
        <a:p>
          <a:endParaRPr lang="it-IT"/>
        </a:p>
      </dgm:t>
    </dgm:pt>
    <dgm:pt modelId="{2E0371B7-9C5C-4948-97D0-8BE6C357BBCF}" type="pres">
      <dgm:prSet presAssocID="{D527C58D-769E-4A35-9635-3DDA8B6FDCB4}" presName="node" presStyleLbl="node1" presStyleIdx="3" presStyleCnt="4" custScaleX="205579" custScaleY="49974" custRadScaleRad="149256" custRadScaleInc="-16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9299FB-3F9C-43DC-B631-9DDBA383FD5D}" type="pres">
      <dgm:prSet presAssocID="{D527C58D-769E-4A35-9635-3DDA8B6FDCB4}" presName="dummy" presStyleCnt="0"/>
      <dgm:spPr/>
    </dgm:pt>
    <dgm:pt modelId="{7DD425DD-F698-4D37-B04B-66C72F21ECA7}" type="pres">
      <dgm:prSet presAssocID="{57C31799-BC45-4162-A83C-219FC85F0033}" presName="sibTrans" presStyleLbl="sibTrans2D1" presStyleIdx="3" presStyleCnt="4" custScaleX="96071" custScaleY="83469"/>
      <dgm:spPr/>
      <dgm:t>
        <a:bodyPr/>
        <a:lstStyle/>
        <a:p>
          <a:endParaRPr lang="it-IT"/>
        </a:p>
      </dgm:t>
    </dgm:pt>
  </dgm:ptLst>
  <dgm:cxnLst>
    <dgm:cxn modelId="{BF35976B-DFDE-4C12-9660-82E91AC45652}" type="presOf" srcId="{4FE78500-C64C-47C9-8890-C2523E854E87}" destId="{F736608E-326B-4B1A-AD78-B32C74EBDD90}" srcOrd="0" destOrd="0" presId="urn:microsoft.com/office/officeart/2005/8/layout/radial6"/>
    <dgm:cxn modelId="{A84268CA-6C7C-478B-AFBF-FE0C1D0E9354}" type="presOf" srcId="{8AAA2660-A774-48A5-BF72-3E497E07C639}" destId="{0F2A15E6-256C-48DB-A776-5EEFDADED873}" srcOrd="0" destOrd="0" presId="urn:microsoft.com/office/officeart/2005/8/layout/radial6"/>
    <dgm:cxn modelId="{E4DD365D-AA9E-4994-92D9-38D9EA53516A}" srcId="{4FE78500-C64C-47C9-8890-C2523E854E87}" destId="{8DE93FDF-6333-43A5-8DCE-E102821E73DF}" srcOrd="0" destOrd="0" parTransId="{704810E6-5173-4C1B-AB98-B50C27115CDB}" sibTransId="{A14D677A-5919-4F24-97DF-6B76F916241B}"/>
    <dgm:cxn modelId="{98BDF171-1991-4934-8AF7-16C3922B245A}" type="presOf" srcId="{D342B745-B288-4F56-9CBB-7062F6E178FC}" destId="{D15F7E22-A988-4FB9-8370-EA8628CA0E7B}" srcOrd="0" destOrd="0" presId="urn:microsoft.com/office/officeart/2005/8/layout/radial6"/>
    <dgm:cxn modelId="{C98DF469-C932-4E11-8FAF-A24734EBAF48}" type="presOf" srcId="{57C31799-BC45-4162-A83C-219FC85F0033}" destId="{7DD425DD-F698-4D37-B04B-66C72F21ECA7}" srcOrd="0" destOrd="0" presId="urn:microsoft.com/office/officeart/2005/8/layout/radial6"/>
    <dgm:cxn modelId="{9EA472AF-60F2-4226-8CCD-96C8DFF40D21}" type="presOf" srcId="{8CA8844F-F56C-43C4-9869-D1E575E1AA31}" destId="{A1B4DC45-060E-4C42-9540-30D5F2652E29}" srcOrd="0" destOrd="0" presId="urn:microsoft.com/office/officeart/2005/8/layout/radial6"/>
    <dgm:cxn modelId="{270A8A6A-2AF0-4320-81A4-911E2213B436}" type="presOf" srcId="{0BF62E1F-B7D8-4368-AB15-C43C73BCE736}" destId="{154B144C-88B9-40FB-9A10-602CD52BE776}" srcOrd="0" destOrd="0" presId="urn:microsoft.com/office/officeart/2005/8/layout/radial6"/>
    <dgm:cxn modelId="{F1D0E2C9-FF15-4264-8F4C-D41959C211A0}" srcId="{4FE78500-C64C-47C9-8890-C2523E854E87}" destId="{6C17F684-E160-4012-87CE-A5A9160C6EED}" srcOrd="1" destOrd="0" parTransId="{6B3323EA-5983-45E6-B6F4-25E3892C8F0A}" sibTransId="{8CA8844F-F56C-43C4-9869-D1E575E1AA31}"/>
    <dgm:cxn modelId="{9732883B-45C1-4D27-9338-11E13E7C1026}" srcId="{0BF62E1F-B7D8-4368-AB15-C43C73BCE736}" destId="{4FE78500-C64C-47C9-8890-C2523E854E87}" srcOrd="0" destOrd="0" parTransId="{5F3B581A-8178-4F83-AF65-38374870DC24}" sibTransId="{E97353D5-3633-466A-99D0-7051FA017A22}"/>
    <dgm:cxn modelId="{259AD8FF-B1BF-4C8C-B708-68C10ADA0B31}" type="presOf" srcId="{6C17F684-E160-4012-87CE-A5A9160C6EED}" destId="{A4996B0D-765F-4B1F-A96D-90C25134C646}" srcOrd="0" destOrd="0" presId="urn:microsoft.com/office/officeart/2005/8/layout/radial6"/>
    <dgm:cxn modelId="{F6767178-715B-40A2-9505-3158A56A092A}" type="presOf" srcId="{D527C58D-769E-4A35-9635-3DDA8B6FDCB4}" destId="{2E0371B7-9C5C-4948-97D0-8BE6C357BBCF}" srcOrd="0" destOrd="0" presId="urn:microsoft.com/office/officeart/2005/8/layout/radial6"/>
    <dgm:cxn modelId="{715D6503-ABF3-4AD9-AB93-07B40446413C}" srcId="{4FE78500-C64C-47C9-8890-C2523E854E87}" destId="{D527C58D-769E-4A35-9635-3DDA8B6FDCB4}" srcOrd="3" destOrd="0" parTransId="{5B54BD7D-9137-4B67-AD0B-B36FC5D3A631}" sibTransId="{57C31799-BC45-4162-A83C-219FC85F0033}"/>
    <dgm:cxn modelId="{65B58EB8-29FC-4501-A8DE-AACE9F61C49C}" srcId="{4FE78500-C64C-47C9-8890-C2523E854E87}" destId="{D342B745-B288-4F56-9CBB-7062F6E178FC}" srcOrd="2" destOrd="0" parTransId="{36218530-F760-481B-B76B-63B8CC3F6272}" sibTransId="{8AAA2660-A774-48A5-BF72-3E497E07C639}"/>
    <dgm:cxn modelId="{F9ECF457-9373-45A2-870E-9F763362C8BE}" type="presOf" srcId="{A14D677A-5919-4F24-97DF-6B76F916241B}" destId="{B31403A6-74FE-477C-9D0D-34E4EB10C8E6}" srcOrd="0" destOrd="0" presId="urn:microsoft.com/office/officeart/2005/8/layout/radial6"/>
    <dgm:cxn modelId="{0C110599-B4FA-4E07-A08A-8CFE995B14EA}" type="presOf" srcId="{8DE93FDF-6333-43A5-8DCE-E102821E73DF}" destId="{41FC2E7D-BB40-48F9-ACB5-1BCB6184292D}" srcOrd="0" destOrd="0" presId="urn:microsoft.com/office/officeart/2005/8/layout/radial6"/>
    <dgm:cxn modelId="{4F772BF5-D9E9-4A81-97A7-B74D3563F541}" type="presParOf" srcId="{154B144C-88B9-40FB-9A10-602CD52BE776}" destId="{F736608E-326B-4B1A-AD78-B32C74EBDD90}" srcOrd="0" destOrd="0" presId="urn:microsoft.com/office/officeart/2005/8/layout/radial6"/>
    <dgm:cxn modelId="{1F368CF9-14E9-43AB-ADCB-CE6F1A4B431B}" type="presParOf" srcId="{154B144C-88B9-40FB-9A10-602CD52BE776}" destId="{41FC2E7D-BB40-48F9-ACB5-1BCB6184292D}" srcOrd="1" destOrd="0" presId="urn:microsoft.com/office/officeart/2005/8/layout/radial6"/>
    <dgm:cxn modelId="{3DDA167E-0D91-43AC-A7AD-7F6C96D0DAA0}" type="presParOf" srcId="{154B144C-88B9-40FB-9A10-602CD52BE776}" destId="{E9639910-C114-4B29-9ECD-AE354FD6604D}" srcOrd="2" destOrd="0" presId="urn:microsoft.com/office/officeart/2005/8/layout/radial6"/>
    <dgm:cxn modelId="{510F2384-1A5E-4F26-B5FD-DDAF060BDAAB}" type="presParOf" srcId="{154B144C-88B9-40FB-9A10-602CD52BE776}" destId="{B31403A6-74FE-477C-9D0D-34E4EB10C8E6}" srcOrd="3" destOrd="0" presId="urn:microsoft.com/office/officeart/2005/8/layout/radial6"/>
    <dgm:cxn modelId="{93A21FD2-1846-410A-8AEF-B8A47C5BC499}" type="presParOf" srcId="{154B144C-88B9-40FB-9A10-602CD52BE776}" destId="{A4996B0D-765F-4B1F-A96D-90C25134C646}" srcOrd="4" destOrd="0" presId="urn:microsoft.com/office/officeart/2005/8/layout/radial6"/>
    <dgm:cxn modelId="{868DA5DD-22EA-4D8B-B535-C1CF6D7931AC}" type="presParOf" srcId="{154B144C-88B9-40FB-9A10-602CD52BE776}" destId="{0D9B0915-D6A6-43C3-973D-913246A6FB54}" srcOrd="5" destOrd="0" presId="urn:microsoft.com/office/officeart/2005/8/layout/radial6"/>
    <dgm:cxn modelId="{ADFC613E-5019-4D40-BE0F-669BB33DFCD5}" type="presParOf" srcId="{154B144C-88B9-40FB-9A10-602CD52BE776}" destId="{A1B4DC45-060E-4C42-9540-30D5F2652E29}" srcOrd="6" destOrd="0" presId="urn:microsoft.com/office/officeart/2005/8/layout/radial6"/>
    <dgm:cxn modelId="{0CA96E3B-34AD-4F91-B0AD-DEFDAE8C813A}" type="presParOf" srcId="{154B144C-88B9-40FB-9A10-602CD52BE776}" destId="{D15F7E22-A988-4FB9-8370-EA8628CA0E7B}" srcOrd="7" destOrd="0" presId="urn:microsoft.com/office/officeart/2005/8/layout/radial6"/>
    <dgm:cxn modelId="{6E3B082D-CEE3-4C09-BAB1-1C2AAA4ADB1F}" type="presParOf" srcId="{154B144C-88B9-40FB-9A10-602CD52BE776}" destId="{76DFA26C-6F0A-43A8-9F41-2B559B18933C}" srcOrd="8" destOrd="0" presId="urn:microsoft.com/office/officeart/2005/8/layout/radial6"/>
    <dgm:cxn modelId="{B0328776-FDF8-4585-9F14-26ACBA60BB53}" type="presParOf" srcId="{154B144C-88B9-40FB-9A10-602CD52BE776}" destId="{0F2A15E6-256C-48DB-A776-5EEFDADED873}" srcOrd="9" destOrd="0" presId="urn:microsoft.com/office/officeart/2005/8/layout/radial6"/>
    <dgm:cxn modelId="{2D784789-941D-4B55-8A22-46E2E4EC213A}" type="presParOf" srcId="{154B144C-88B9-40FB-9A10-602CD52BE776}" destId="{2E0371B7-9C5C-4948-97D0-8BE6C357BBCF}" srcOrd="10" destOrd="0" presId="urn:microsoft.com/office/officeart/2005/8/layout/radial6"/>
    <dgm:cxn modelId="{F1EEC11B-15FC-42EC-92F6-DFE5C85E0E54}" type="presParOf" srcId="{154B144C-88B9-40FB-9A10-602CD52BE776}" destId="{A09299FB-3F9C-43DC-B631-9DDBA383FD5D}" srcOrd="11" destOrd="0" presId="urn:microsoft.com/office/officeart/2005/8/layout/radial6"/>
    <dgm:cxn modelId="{CA5BC0C7-75AD-4CC5-BC2C-2444A43BD150}" type="presParOf" srcId="{154B144C-88B9-40FB-9A10-602CD52BE776}" destId="{7DD425DD-F698-4D37-B04B-66C72F21ECA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C6118-C482-42C4-B9DC-F07B76BC6A4F}">
      <dsp:nvSpPr>
        <dsp:cNvPr id="0" name=""/>
        <dsp:cNvSpPr/>
      </dsp:nvSpPr>
      <dsp:spPr>
        <a:xfrm>
          <a:off x="0" y="78184"/>
          <a:ext cx="2786062" cy="1671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PIATTAFORME: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-CLASSEVIVA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-MOODLE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-CASA EDITRICE  (ZANICHELLI)</a:t>
          </a:r>
        </a:p>
      </dsp:txBody>
      <dsp:txXfrm>
        <a:off x="0" y="78184"/>
        <a:ext cx="2786062" cy="1671637"/>
      </dsp:txXfrm>
    </dsp:sp>
    <dsp:sp modelId="{A8FB0CBF-8CCA-4B78-A066-3F7615E39B79}">
      <dsp:nvSpPr>
        <dsp:cNvPr id="0" name=""/>
        <dsp:cNvSpPr/>
      </dsp:nvSpPr>
      <dsp:spPr>
        <a:xfrm>
          <a:off x="3064668" y="78184"/>
          <a:ext cx="2786062" cy="1671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/>
            <a:t>SITI WEB</a:t>
          </a:r>
          <a:endParaRPr lang="it-IT" sz="2200" kern="1200" dirty="0"/>
        </a:p>
      </dsp:txBody>
      <dsp:txXfrm>
        <a:off x="3064668" y="78184"/>
        <a:ext cx="2786062" cy="1671637"/>
      </dsp:txXfrm>
    </dsp:sp>
    <dsp:sp modelId="{99BDDAC2-AC00-4FEA-A3E2-0E0A85D26DDC}">
      <dsp:nvSpPr>
        <dsp:cNvPr id="0" name=""/>
        <dsp:cNvSpPr/>
      </dsp:nvSpPr>
      <dsp:spPr>
        <a:xfrm>
          <a:off x="6129337" y="78184"/>
          <a:ext cx="2786062" cy="1671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/>
            <a:t>- VIDEO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/>
            <a:t>- VIDEOLEZIONI</a:t>
          </a:r>
        </a:p>
      </dsp:txBody>
      <dsp:txXfrm>
        <a:off x="6129337" y="78184"/>
        <a:ext cx="2786062" cy="1671637"/>
      </dsp:txXfrm>
    </dsp:sp>
    <dsp:sp modelId="{C6E18ABA-98AF-4813-9EF4-2E41775E6263}">
      <dsp:nvSpPr>
        <dsp:cNvPr id="0" name=""/>
        <dsp:cNvSpPr/>
      </dsp:nvSpPr>
      <dsp:spPr>
        <a:xfrm>
          <a:off x="1532334" y="2028428"/>
          <a:ext cx="2786062" cy="1671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/>
            <a:t>LIBRO DI TESTO</a:t>
          </a:r>
          <a:endParaRPr lang="it-IT" sz="2200" b="1" kern="1200" dirty="0"/>
        </a:p>
      </dsp:txBody>
      <dsp:txXfrm>
        <a:off x="1532334" y="2028428"/>
        <a:ext cx="2786062" cy="1671637"/>
      </dsp:txXfrm>
    </dsp:sp>
    <dsp:sp modelId="{90DC07AB-19A4-4972-BB9B-625F26D00A9E}">
      <dsp:nvSpPr>
        <dsp:cNvPr id="0" name=""/>
        <dsp:cNvSpPr/>
      </dsp:nvSpPr>
      <dsp:spPr>
        <a:xfrm>
          <a:off x="4597003" y="2028428"/>
          <a:ext cx="2786062" cy="1671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- ESERCIZI SVOLTI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- </a:t>
          </a:r>
          <a:r>
            <a:rPr lang="it-IT" sz="2000" b="1" kern="1200" dirty="0" smtClean="0"/>
            <a:t>SCHEDE RIASSUNTIVE</a:t>
          </a:r>
        </a:p>
      </dsp:txBody>
      <dsp:txXfrm>
        <a:off x="4597003" y="2028428"/>
        <a:ext cx="2786062" cy="1671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CED4F-D76E-4462-BC5F-E783E6E8C2B6}">
      <dsp:nvSpPr>
        <dsp:cNvPr id="0" name=""/>
        <dsp:cNvSpPr/>
      </dsp:nvSpPr>
      <dsp:spPr>
        <a:xfrm>
          <a:off x="1486446" y="1493008"/>
          <a:ext cx="1106747" cy="68221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D4B3E-EEB5-40B9-8FE4-A1AF25C7EF6F}">
      <dsp:nvSpPr>
        <dsp:cNvPr id="0" name=""/>
        <dsp:cNvSpPr/>
      </dsp:nvSpPr>
      <dsp:spPr>
        <a:xfrm>
          <a:off x="292820" y="1076226"/>
          <a:ext cx="1480616" cy="1515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Video-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lezione</a:t>
          </a:r>
        </a:p>
      </dsp:txBody>
      <dsp:txXfrm>
        <a:off x="509651" y="1298207"/>
        <a:ext cx="1046954" cy="1071818"/>
      </dsp:txXfrm>
    </dsp:sp>
    <dsp:sp modelId="{91AF3476-DE26-4A8F-A5CF-3501F91EA843}">
      <dsp:nvSpPr>
        <dsp:cNvPr id="0" name=""/>
        <dsp:cNvSpPr/>
      </dsp:nvSpPr>
      <dsp:spPr>
        <a:xfrm>
          <a:off x="3999355" y="1420779"/>
          <a:ext cx="1543072" cy="7282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D672A-DD01-4E87-B8F1-D1ED580B7373}">
      <dsp:nvSpPr>
        <dsp:cNvPr id="0" name=""/>
        <dsp:cNvSpPr/>
      </dsp:nvSpPr>
      <dsp:spPr>
        <a:xfrm>
          <a:off x="2749253" y="751564"/>
          <a:ext cx="2029852" cy="2066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Condivisio</a:t>
          </a:r>
          <a:r>
            <a:rPr lang="it-IT" sz="2000" kern="1200" dirty="0" smtClean="0"/>
            <a:t>-ne di un elenco di esercizi su </a:t>
          </a:r>
          <a:r>
            <a:rPr lang="it-IT" sz="2000" kern="1200" dirty="0" err="1" smtClean="0"/>
            <a:t>Classeviva</a:t>
          </a:r>
          <a:r>
            <a:rPr lang="it-IT" sz="2000" kern="1200" dirty="0" smtClean="0"/>
            <a:t> </a:t>
          </a:r>
          <a:endParaRPr lang="it-IT" sz="2000" kern="1200" dirty="0"/>
        </a:p>
      </dsp:txBody>
      <dsp:txXfrm>
        <a:off x="3046518" y="1054223"/>
        <a:ext cx="1435322" cy="1461370"/>
      </dsp:txXfrm>
    </dsp:sp>
    <dsp:sp modelId="{A9ED7F0B-F4CC-4675-A4F6-F94E809A34CF}">
      <dsp:nvSpPr>
        <dsp:cNvPr id="0" name=""/>
        <dsp:cNvSpPr/>
      </dsp:nvSpPr>
      <dsp:spPr>
        <a:xfrm>
          <a:off x="8216635" y="1366950"/>
          <a:ext cx="893085" cy="9343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CA624-83A4-406C-8E15-01A0681F0BE3}">
      <dsp:nvSpPr>
        <dsp:cNvPr id="0" name=""/>
        <dsp:cNvSpPr/>
      </dsp:nvSpPr>
      <dsp:spPr>
        <a:xfrm>
          <a:off x="5700107" y="518603"/>
          <a:ext cx="2659897" cy="2503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Esercizi assegnati dall’ elenco condiviso su </a:t>
          </a:r>
          <a:r>
            <a:rPr lang="it-IT" sz="2000" kern="1200" dirty="0" err="1" smtClean="0"/>
            <a:t>Classeviva</a:t>
          </a:r>
          <a:endParaRPr lang="it-IT" sz="2000" kern="1200" dirty="0"/>
        </a:p>
      </dsp:txBody>
      <dsp:txXfrm>
        <a:off x="6089640" y="885249"/>
        <a:ext cx="1880831" cy="1770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CED4F-D76E-4462-BC5F-E783E6E8C2B6}">
      <dsp:nvSpPr>
        <dsp:cNvPr id="0" name=""/>
        <dsp:cNvSpPr/>
      </dsp:nvSpPr>
      <dsp:spPr>
        <a:xfrm>
          <a:off x="1916671" y="1507118"/>
          <a:ext cx="1031825" cy="6360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D4B3E-EEB5-40B9-8FE4-A1AF25C7EF6F}">
      <dsp:nvSpPr>
        <dsp:cNvPr id="0" name=""/>
        <dsp:cNvSpPr/>
      </dsp:nvSpPr>
      <dsp:spPr>
        <a:xfrm>
          <a:off x="6038807" y="556362"/>
          <a:ext cx="2672293" cy="2428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Invito su CHAT di </a:t>
          </a:r>
          <a:r>
            <a:rPr lang="it-IT" sz="2200" kern="1200" dirty="0" err="1" smtClean="0"/>
            <a:t>moodle</a:t>
          </a:r>
          <a:r>
            <a:rPr lang="it-IT" sz="2200" kern="1200" dirty="0" smtClean="0"/>
            <a:t> per eventuali chiarimenti e precisazioni</a:t>
          </a:r>
        </a:p>
      </dsp:txBody>
      <dsp:txXfrm>
        <a:off x="6430155" y="912000"/>
        <a:ext cx="1889597" cy="1717171"/>
      </dsp:txXfrm>
    </dsp:sp>
    <dsp:sp modelId="{91AF3476-DE26-4A8F-A5CF-3501F91EA843}">
      <dsp:nvSpPr>
        <dsp:cNvPr id="0" name=""/>
        <dsp:cNvSpPr/>
      </dsp:nvSpPr>
      <dsp:spPr>
        <a:xfrm>
          <a:off x="4549860" y="1439779"/>
          <a:ext cx="1438613" cy="6789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D672A-DD01-4E87-B8F1-D1ED580B7373}">
      <dsp:nvSpPr>
        <dsp:cNvPr id="0" name=""/>
        <dsp:cNvSpPr/>
      </dsp:nvSpPr>
      <dsp:spPr>
        <a:xfrm>
          <a:off x="3049541" y="695090"/>
          <a:ext cx="2331129" cy="2168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Correzione dello svolgimento degli esercizi</a:t>
          </a:r>
        </a:p>
      </dsp:txBody>
      <dsp:txXfrm>
        <a:off x="3390927" y="1012636"/>
        <a:ext cx="1648357" cy="1533245"/>
      </dsp:txXfrm>
    </dsp:sp>
    <dsp:sp modelId="{A9ED7F0B-F4CC-4675-A4F6-F94E809A34CF}">
      <dsp:nvSpPr>
        <dsp:cNvPr id="0" name=""/>
        <dsp:cNvSpPr/>
      </dsp:nvSpPr>
      <dsp:spPr>
        <a:xfrm>
          <a:off x="8672925" y="1389594"/>
          <a:ext cx="832627" cy="8710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CA624-83A4-406C-8E15-01A0681F0BE3}">
      <dsp:nvSpPr>
        <dsp:cNvPr id="0" name=""/>
        <dsp:cNvSpPr/>
      </dsp:nvSpPr>
      <dsp:spPr>
        <a:xfrm>
          <a:off x="0" y="565143"/>
          <a:ext cx="2479833" cy="2334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Invito a caricare su </a:t>
          </a:r>
          <a:r>
            <a:rPr lang="it-IT" sz="2000" kern="1200" dirty="0" err="1" smtClean="0"/>
            <a:t>moodle</a:t>
          </a:r>
          <a:r>
            <a:rPr lang="it-IT" sz="2000" kern="1200" dirty="0" smtClean="0"/>
            <a:t> lo svolgimento degli esercizi assegnati</a:t>
          </a:r>
          <a:endParaRPr lang="it-IT" sz="2000" kern="1200" dirty="0"/>
        </a:p>
      </dsp:txBody>
      <dsp:txXfrm>
        <a:off x="363163" y="906969"/>
        <a:ext cx="1753507" cy="1650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CED4F-D76E-4462-BC5F-E783E6E8C2B6}">
      <dsp:nvSpPr>
        <dsp:cNvPr id="0" name=""/>
        <dsp:cNvSpPr/>
      </dsp:nvSpPr>
      <dsp:spPr>
        <a:xfrm>
          <a:off x="2009719" y="1517550"/>
          <a:ext cx="1027118" cy="6331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D4B3E-EEB5-40B9-8FE4-A1AF25C7EF6F}">
      <dsp:nvSpPr>
        <dsp:cNvPr id="0" name=""/>
        <dsp:cNvSpPr/>
      </dsp:nvSpPr>
      <dsp:spPr>
        <a:xfrm>
          <a:off x="73766" y="774896"/>
          <a:ext cx="2374869" cy="2118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FEEDBACK IMMEDIATO</a:t>
          </a:r>
        </a:p>
      </dsp:txBody>
      <dsp:txXfrm>
        <a:off x="421558" y="1085134"/>
        <a:ext cx="1679285" cy="1497963"/>
      </dsp:txXfrm>
    </dsp:sp>
    <dsp:sp modelId="{91AF3476-DE26-4A8F-A5CF-3501F91EA843}">
      <dsp:nvSpPr>
        <dsp:cNvPr id="0" name=""/>
        <dsp:cNvSpPr/>
      </dsp:nvSpPr>
      <dsp:spPr>
        <a:xfrm>
          <a:off x="4686120" y="1450518"/>
          <a:ext cx="1432049" cy="6758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D672A-DD01-4E87-B8F1-D1ED580B7373}">
      <dsp:nvSpPr>
        <dsp:cNvPr id="0" name=""/>
        <dsp:cNvSpPr/>
      </dsp:nvSpPr>
      <dsp:spPr>
        <a:xfrm>
          <a:off x="3049768" y="732611"/>
          <a:ext cx="2242296" cy="2111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RIEPILOGO ARGOMENTI TRATTATI</a:t>
          </a:r>
          <a:endParaRPr lang="it-IT" sz="2000" kern="1200" dirty="0"/>
        </a:p>
      </dsp:txBody>
      <dsp:txXfrm>
        <a:off x="3378145" y="1041859"/>
        <a:ext cx="1585542" cy="1493179"/>
      </dsp:txXfrm>
    </dsp:sp>
    <dsp:sp modelId="{A9ED7F0B-F4CC-4675-A4F6-F94E809A34CF}">
      <dsp:nvSpPr>
        <dsp:cNvPr id="0" name=""/>
        <dsp:cNvSpPr/>
      </dsp:nvSpPr>
      <dsp:spPr>
        <a:xfrm>
          <a:off x="8303022" y="1400562"/>
          <a:ext cx="828828" cy="8671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CA624-83A4-406C-8E15-01A0681F0BE3}">
      <dsp:nvSpPr>
        <dsp:cNvPr id="0" name=""/>
        <dsp:cNvSpPr/>
      </dsp:nvSpPr>
      <dsp:spPr>
        <a:xfrm>
          <a:off x="5967556" y="613253"/>
          <a:ext cx="2468520" cy="2323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VERIFICA A RISPOSTA MULTIPLA SU MOODLE</a:t>
          </a:r>
          <a:endParaRPr lang="it-IT" sz="2000" kern="1200" dirty="0"/>
        </a:p>
      </dsp:txBody>
      <dsp:txXfrm>
        <a:off x="6329062" y="953519"/>
        <a:ext cx="1745508" cy="16429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425DD-F698-4D37-B04B-66C72F21ECA7}">
      <dsp:nvSpPr>
        <dsp:cNvPr id="0" name=""/>
        <dsp:cNvSpPr/>
      </dsp:nvSpPr>
      <dsp:spPr>
        <a:xfrm>
          <a:off x="1446450" y="367548"/>
          <a:ext cx="3630601" cy="3154361"/>
        </a:xfrm>
        <a:prstGeom prst="blockArc">
          <a:avLst>
            <a:gd name="adj1" fmla="val 9727756"/>
            <a:gd name="adj2" fmla="val 18222358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A15E6-256C-48DB-A776-5EEFDADED873}">
      <dsp:nvSpPr>
        <dsp:cNvPr id="0" name=""/>
        <dsp:cNvSpPr/>
      </dsp:nvSpPr>
      <dsp:spPr>
        <a:xfrm>
          <a:off x="1447780" y="985226"/>
          <a:ext cx="3779081" cy="3497124"/>
        </a:xfrm>
        <a:prstGeom prst="blockArc">
          <a:avLst>
            <a:gd name="adj1" fmla="val 3600770"/>
            <a:gd name="adj2" fmla="val 1121576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4DC45-060E-4C42-9540-30D5F2652E29}">
      <dsp:nvSpPr>
        <dsp:cNvPr id="0" name=""/>
        <dsp:cNvSpPr/>
      </dsp:nvSpPr>
      <dsp:spPr>
        <a:xfrm>
          <a:off x="3280638" y="1007234"/>
          <a:ext cx="3779081" cy="3439266"/>
        </a:xfrm>
        <a:prstGeom prst="blockArc">
          <a:avLst>
            <a:gd name="adj1" fmla="val 21120873"/>
            <a:gd name="adj2" fmla="val 7173267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403A6-74FE-477C-9D0D-34E4EB10C8E6}">
      <dsp:nvSpPr>
        <dsp:cNvPr id="0" name=""/>
        <dsp:cNvSpPr/>
      </dsp:nvSpPr>
      <dsp:spPr>
        <a:xfrm>
          <a:off x="3322120" y="277897"/>
          <a:ext cx="3779081" cy="3456348"/>
        </a:xfrm>
        <a:prstGeom prst="blockArc">
          <a:avLst>
            <a:gd name="adj1" fmla="val 14393866"/>
            <a:gd name="adj2" fmla="val 874372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6608E-326B-4B1A-AD78-B32C74EBDD90}">
      <dsp:nvSpPr>
        <dsp:cNvPr id="0" name=""/>
        <dsp:cNvSpPr/>
      </dsp:nvSpPr>
      <dsp:spPr>
        <a:xfrm>
          <a:off x="2851364" y="1451127"/>
          <a:ext cx="2870543" cy="1919695"/>
        </a:xfrm>
        <a:prstGeom prst="ellipse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>
              <a:solidFill>
                <a:schemeClr val="bg1"/>
              </a:solidFill>
            </a:rPr>
            <a:t>STUDENTE</a:t>
          </a:r>
        </a:p>
      </dsp:txBody>
      <dsp:txXfrm>
        <a:off x="3271745" y="1732260"/>
        <a:ext cx="2029781" cy="1357429"/>
      </dsp:txXfrm>
    </dsp:sp>
    <dsp:sp modelId="{41FC2E7D-BB40-48F9-ACB5-1BCB6184292D}">
      <dsp:nvSpPr>
        <dsp:cNvPr id="0" name=""/>
        <dsp:cNvSpPr/>
      </dsp:nvSpPr>
      <dsp:spPr>
        <a:xfrm>
          <a:off x="2668287" y="0"/>
          <a:ext cx="3235372" cy="818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COINVOLGIMENTO</a:t>
          </a:r>
          <a:endParaRPr lang="it-IT" sz="1800" kern="1200" dirty="0"/>
        </a:p>
      </dsp:txBody>
      <dsp:txXfrm>
        <a:off x="3142096" y="119887"/>
        <a:ext cx="2287754" cy="578866"/>
      </dsp:txXfrm>
    </dsp:sp>
    <dsp:sp modelId="{A4996B0D-765F-4B1F-A96D-90C25134C646}">
      <dsp:nvSpPr>
        <dsp:cNvPr id="0" name=""/>
        <dsp:cNvSpPr/>
      </dsp:nvSpPr>
      <dsp:spPr>
        <a:xfrm>
          <a:off x="5796993" y="2125329"/>
          <a:ext cx="2401927" cy="690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STIMOLAZIONE</a:t>
          </a:r>
          <a:endParaRPr lang="it-IT" sz="1800" kern="1200" dirty="0"/>
        </a:p>
      </dsp:txBody>
      <dsp:txXfrm>
        <a:off x="6148747" y="2226416"/>
        <a:ext cx="1698419" cy="488094"/>
      </dsp:txXfrm>
    </dsp:sp>
    <dsp:sp modelId="{D15F7E22-A988-4FB9-8370-EA8628CA0E7B}">
      <dsp:nvSpPr>
        <dsp:cNvPr id="0" name=""/>
        <dsp:cNvSpPr/>
      </dsp:nvSpPr>
      <dsp:spPr>
        <a:xfrm>
          <a:off x="2946909" y="3983862"/>
          <a:ext cx="2625782" cy="697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ENTUSIASMO</a:t>
          </a:r>
          <a:endParaRPr lang="it-IT" sz="1800" kern="1200" dirty="0"/>
        </a:p>
      </dsp:txBody>
      <dsp:txXfrm>
        <a:off x="3331446" y="4085945"/>
        <a:ext cx="1856708" cy="492902"/>
      </dsp:txXfrm>
    </dsp:sp>
    <dsp:sp modelId="{2E0371B7-9C5C-4948-97D0-8BE6C357BBCF}">
      <dsp:nvSpPr>
        <dsp:cNvPr id="0" name=""/>
        <dsp:cNvSpPr/>
      </dsp:nvSpPr>
      <dsp:spPr>
        <a:xfrm>
          <a:off x="252615" y="2206640"/>
          <a:ext cx="2505026" cy="608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MOTIVAZIONE</a:t>
          </a:r>
          <a:endParaRPr lang="it-IT" sz="1800" kern="1200" dirty="0"/>
        </a:p>
      </dsp:txBody>
      <dsp:txXfrm>
        <a:off x="619468" y="2295818"/>
        <a:ext cx="1771320" cy="430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54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63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70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3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49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69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07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12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07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38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33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88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33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0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73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09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20C0-87DC-4609-A270-E99CAC093D66}" type="datetimeFigureOut">
              <a:rPr lang="it-IT" smtClean="0"/>
              <a:t>13/03/2020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B5C09A-955B-431E-8EAE-373AEBBFA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68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81" y="2743716"/>
            <a:ext cx="7258050" cy="38385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85" y="147579"/>
            <a:ext cx="4881776" cy="180314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5679441" y="297317"/>
            <a:ext cx="6097604" cy="18058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500" b="1" dirty="0" smtClean="0">
                <a:solidFill>
                  <a:srgbClr val="FF0000"/>
                </a:solidFill>
              </a:rPr>
              <a:t>DIDATTICA IN REMOTO:</a:t>
            </a:r>
          </a:p>
          <a:p>
            <a:pPr algn="ctr"/>
            <a:r>
              <a:rPr lang="it-IT" sz="3500" b="1" dirty="0" smtClean="0">
                <a:solidFill>
                  <a:srgbClr val="FF0000"/>
                </a:solidFill>
              </a:rPr>
              <a:t>LA MATEMATICA A DISTANZA</a:t>
            </a:r>
          </a:p>
          <a:p>
            <a:pPr algn="ctr"/>
            <a:endParaRPr lang="it-IT" sz="35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900" b="1" dirty="0">
                <a:solidFill>
                  <a:srgbClr val="FF0000"/>
                </a:solidFill>
              </a:rPr>
              <a:t>p</a:t>
            </a:r>
            <a:r>
              <a:rPr lang="it-IT" sz="2900" b="1" dirty="0" smtClean="0">
                <a:solidFill>
                  <a:srgbClr val="FF0000"/>
                </a:solidFill>
              </a:rPr>
              <a:t>rof.ssa Lucia Vermigli</a:t>
            </a:r>
          </a:p>
          <a:p>
            <a:pPr algn="ctr"/>
            <a:r>
              <a:rPr lang="it-IT" sz="1800" b="1" dirty="0" smtClean="0">
                <a:solidFill>
                  <a:srgbClr val="FF0000"/>
                </a:solidFill>
              </a:rPr>
              <a:t>(DOCENTE DI MATEMATICA)</a:t>
            </a:r>
            <a:endParaRPr lang="it-IT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04338" y="95790"/>
            <a:ext cx="4471398" cy="125549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MATERIALE CONDIVISO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224" y="1519260"/>
            <a:ext cx="2865999" cy="222214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56" y="2151790"/>
            <a:ext cx="3102546" cy="409090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338" y="1664208"/>
            <a:ext cx="3232864" cy="422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086" y="3886200"/>
            <a:ext cx="4851817" cy="257752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715220" y="760092"/>
            <a:ext cx="3392698" cy="36933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MATERIALI MULTIMEDIALI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217605" y="125214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20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63" y="1893660"/>
            <a:ext cx="9704614" cy="3414586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844839" y="155057"/>
            <a:ext cx="5324477" cy="1537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DOVE CONDIVIDERE IL MATERIALE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270" y="5389417"/>
            <a:ext cx="979055" cy="146858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973540" y="1217292"/>
            <a:ext cx="3392698" cy="36933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MATERIALI MULTIMEDIALI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75925" y="582414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64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01359" y="485887"/>
            <a:ext cx="6075681" cy="1069323"/>
          </a:xfrm>
        </p:spPr>
        <p:txBody>
          <a:bodyPr>
            <a:noAutofit/>
          </a:bodyPr>
          <a:lstStyle/>
          <a:p>
            <a:pPr algn="ctr"/>
            <a:r>
              <a:rPr lang="it-IT" sz="3000" b="1" dirty="0" smtClean="0">
                <a:solidFill>
                  <a:srgbClr val="FF0000"/>
                </a:solidFill>
              </a:rPr>
              <a:t>RICHIESTA DEI MATERIALI DA PRODURRE</a:t>
            </a:r>
            <a:endParaRPr lang="it-IT" sz="3000" b="1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009555" y="1924491"/>
            <a:ext cx="9186714" cy="914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400" b="1" dirty="0"/>
              <a:t>LE EQUAZIONI DI SECONDO GRADO </a:t>
            </a:r>
            <a:r>
              <a:rPr lang="it-IT" sz="2400" b="1" dirty="0" smtClean="0"/>
              <a:t>IN FORMA COMPLETA</a:t>
            </a:r>
          </a:p>
          <a:p>
            <a:pPr algn="ctr"/>
            <a:r>
              <a:rPr lang="it-IT" sz="2400" b="1" dirty="0" smtClean="0"/>
              <a:t>(SECONDA LEZIONE)</a:t>
            </a:r>
            <a:endParaRPr lang="it-IT" sz="2400" b="1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274372523"/>
              </p:ext>
            </p:extLst>
          </p:nvPr>
        </p:nvGraphicFramePr>
        <p:xfrm>
          <a:off x="1849120" y="2618449"/>
          <a:ext cx="9610776" cy="365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27874" y="672056"/>
            <a:ext cx="3392698" cy="92333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ESERCITAZIONI CON PRODUZIONE DI MATERIALE DA PARTE DEGLI STUDENTI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630259" y="195618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28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85279" y="284982"/>
            <a:ext cx="3999345" cy="134693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OPERAZIONI DA </a:t>
            </a:r>
            <a:r>
              <a:rPr lang="it-IT" sz="4000" b="1" dirty="0" smtClean="0">
                <a:solidFill>
                  <a:srgbClr val="FF0000"/>
                </a:solidFill>
              </a:rPr>
              <a:t>EFFETTUARE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571" y="1946102"/>
            <a:ext cx="7807064" cy="37782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853554" y="593177"/>
            <a:ext cx="3392698" cy="92333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ESERCITAZIONI CON PRODUZIONE DI MATERIALE DA PARTE DEGLI STUDENTI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55939" y="116739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1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77279" y="274822"/>
            <a:ext cx="5208385" cy="1360938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OPERAZIONI DA </a:t>
            </a:r>
            <a:r>
              <a:rPr lang="it-IT" sz="4000" b="1" dirty="0" smtClean="0">
                <a:solidFill>
                  <a:srgbClr val="FF0000"/>
                </a:solidFill>
              </a:rPr>
              <a:t>EFFETTUARE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47" y="1736437"/>
            <a:ext cx="10200053" cy="396122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53554" y="593177"/>
            <a:ext cx="3392698" cy="92333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ESERCITAZIONI CON PRODUZIONE DI MATERIALE DA PARTE DEGLI STUDENTI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355939" y="116739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27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53554" y="593177"/>
            <a:ext cx="3392698" cy="92333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ESERCITAZIONI CON PRODUZIONE DI MATERIALE DA PARTE DEGLI STUDENTI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55939" y="116739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177279" y="395142"/>
            <a:ext cx="5208385" cy="1060683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OPERAZIONI DA </a:t>
            </a:r>
            <a:r>
              <a:rPr lang="it-IT" sz="2800" b="1" dirty="0" smtClean="0">
                <a:solidFill>
                  <a:srgbClr val="FF0000"/>
                </a:solidFill>
              </a:rPr>
              <a:t>EFFETTUARE DA PARTE DEGLI ALUNNI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520" y="1742866"/>
            <a:ext cx="7797800" cy="48427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2080" y="269956"/>
            <a:ext cx="3444190" cy="1462591"/>
          </a:xfrm>
        </p:spPr>
        <p:txBody>
          <a:bodyPr>
            <a:noAutofit/>
          </a:bodyPr>
          <a:lstStyle/>
          <a:p>
            <a:pPr algn="ctr"/>
            <a:r>
              <a:rPr lang="it-IT" sz="3000" b="1" dirty="0">
                <a:solidFill>
                  <a:srgbClr val="FF0000"/>
                </a:solidFill>
              </a:rPr>
              <a:t>MATERIALI E DOCUMENTI DA PRODURRE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009555" y="1924491"/>
            <a:ext cx="9186714" cy="914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400" b="1" dirty="0"/>
              <a:t>LE EQUAZIONI DI SECONDO GRADO </a:t>
            </a:r>
            <a:r>
              <a:rPr lang="it-IT" sz="2400" b="1" dirty="0" smtClean="0"/>
              <a:t>IN FORMA COMPLETA</a:t>
            </a:r>
          </a:p>
          <a:p>
            <a:pPr algn="ctr"/>
            <a:r>
              <a:rPr lang="it-IT" sz="2400" b="1" dirty="0" smtClean="0"/>
              <a:t>(TERZA LEZIONE)</a:t>
            </a:r>
            <a:endParaRPr lang="it-IT" sz="2400" b="1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182747915"/>
              </p:ext>
            </p:extLst>
          </p:nvPr>
        </p:nvGraphicFramePr>
        <p:xfrm>
          <a:off x="1616331" y="2679409"/>
          <a:ext cx="9388548" cy="366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878539" y="849138"/>
            <a:ext cx="3392698" cy="646331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VERIFICHE PER FEEDBACK IMMEDIATO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215694" y="269956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01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02227" y="299256"/>
            <a:ext cx="4475261" cy="1228753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INDICAZIONI PER IL FEEDBACK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465" y="1738947"/>
            <a:ext cx="8391525" cy="46196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50728" y="739719"/>
            <a:ext cx="3392698" cy="646331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VERIFICHE PER FEEDBACK IMMEDIATO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87883" y="160537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41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98639" y="624110"/>
            <a:ext cx="3399905" cy="125549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OPERAZIONI DA </a:t>
            </a:r>
            <a:r>
              <a:rPr lang="it-IT" sz="4000" b="1" dirty="0" smtClean="0">
                <a:solidFill>
                  <a:srgbClr val="FF0000"/>
                </a:solidFill>
              </a:rPr>
              <a:t>EFFETTUARE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91360" y="918397"/>
            <a:ext cx="3392698" cy="646331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VERIFICHE PER FEEDBACK IMMEDIATO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528515" y="339215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5</a:t>
            </a:r>
            <a:endParaRPr lang="it-IT" dirty="0"/>
          </a:p>
        </p:txBody>
      </p:sp>
      <p:pic>
        <p:nvPicPr>
          <p:cNvPr id="9" name="Immagin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615968" y="2682037"/>
            <a:ext cx="3965245" cy="3048101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992682" y="2585785"/>
            <a:ext cx="4260850" cy="266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52796" y="1156421"/>
            <a:ext cx="3392698" cy="36933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VERIFICHE SOMMATIVE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64936" y="640436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6</a:t>
            </a: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4547768" y="1766047"/>
            <a:ext cx="1996467" cy="1098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443325" y="3104461"/>
            <a:ext cx="3392698" cy="646331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COMPITO AUTENTICO DI REALTA’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836023" y="695977"/>
            <a:ext cx="5047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cap="all" dirty="0" smtClean="0">
                <a:solidFill>
                  <a:srgbClr val="FF0000"/>
                </a:solidFill>
                <a:latin typeface="Libre Baskerville"/>
              </a:rPr>
              <a:t>Come accertare </a:t>
            </a:r>
            <a:r>
              <a:rPr lang="it-IT" sz="2000" b="1" cap="all" dirty="0">
                <a:solidFill>
                  <a:srgbClr val="FF0000"/>
                </a:solidFill>
                <a:latin typeface="Libre Baskerville"/>
              </a:rPr>
              <a:t>la padronanza su un certo numero di conoscenze, abilità e </a:t>
            </a:r>
            <a:r>
              <a:rPr lang="it-IT" sz="2000" b="1" cap="all" dirty="0" smtClean="0">
                <a:solidFill>
                  <a:srgbClr val="FF0000"/>
                </a:solidFill>
                <a:latin typeface="Libre Baskerville"/>
              </a:rPr>
              <a:t>competenze?</a:t>
            </a:r>
            <a:endParaRPr lang="it-IT" sz="2000" b="1" cap="all" dirty="0">
              <a:solidFill>
                <a:srgbClr val="FF0000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4448278" y="4106151"/>
            <a:ext cx="1181557" cy="707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4547768" y="5210295"/>
            <a:ext cx="339269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RESTITUZIONE SU PIATTAFORMA MOODLE</a:t>
            </a:r>
          </a:p>
        </p:txBody>
      </p:sp>
      <p:cxnSp>
        <p:nvCxnSpPr>
          <p:cNvPr id="22" name="Connettore 2 21"/>
          <p:cNvCxnSpPr/>
          <p:nvPr/>
        </p:nvCxnSpPr>
        <p:spPr>
          <a:xfrm flipH="1">
            <a:off x="7207624" y="3997634"/>
            <a:ext cx="1221661" cy="8164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8605229" y="2059918"/>
            <a:ext cx="9853" cy="804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2443325" y="3110688"/>
            <a:ext cx="339269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COMPITO AUTENTICO DI REALTA’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997395" y="3113158"/>
            <a:ext cx="339269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VERIFICA CON ESERCIZI TIPOLOGIA PROVE INVALSI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990" y="5257576"/>
            <a:ext cx="979055" cy="146858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100" y="1346423"/>
            <a:ext cx="8676620" cy="4541578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346960" y="162561"/>
            <a:ext cx="7823200" cy="10363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it-IT" sz="35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6300" b="1" dirty="0" smtClean="0">
                <a:solidFill>
                  <a:srgbClr val="FF0000"/>
                </a:solidFill>
              </a:rPr>
              <a:t>L’INDISPENSABILE PER POTER OPERARE</a:t>
            </a:r>
          </a:p>
          <a:p>
            <a:pPr algn="ctr"/>
            <a:r>
              <a:rPr lang="it-IT" sz="5300" b="1" dirty="0" smtClean="0">
                <a:solidFill>
                  <a:srgbClr val="FF0000"/>
                </a:solidFill>
              </a:rPr>
              <a:t>‘LE RISORSE’</a:t>
            </a:r>
          </a:p>
          <a:p>
            <a:pPr algn="ctr"/>
            <a:endParaRPr lang="it-IT" sz="35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537012" y="170329"/>
            <a:ext cx="7718612" cy="1479177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TUTTO QUELLO FINORA DETTO E’ POSSIBILE SE E SOLO SE</a:t>
            </a:r>
            <a:endParaRPr lang="it-IT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894305465"/>
              </p:ext>
            </p:extLst>
          </p:nvPr>
        </p:nvGraphicFramePr>
        <p:xfrm>
          <a:off x="2011690" y="1810872"/>
          <a:ext cx="8468051" cy="491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1935" y="749618"/>
            <a:ext cx="8911687" cy="280040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Grazie per l’attenzione!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Per ogni chiarimento e arricchimento reciproco:</a:t>
            </a:r>
            <a:br>
              <a:rPr lang="it-IT" b="1" dirty="0" smtClean="0"/>
            </a:br>
            <a:r>
              <a:rPr lang="it-IT" b="1" dirty="0" smtClean="0">
                <a:solidFill>
                  <a:srgbClr val="FF0000"/>
                </a:solidFill>
              </a:rPr>
              <a:t>l.vermigli71@gmail.com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83" y="3940448"/>
            <a:ext cx="7945250" cy="199166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622" y="5128268"/>
            <a:ext cx="979055" cy="14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99855" y="94117"/>
            <a:ext cx="9144000" cy="798801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ATTIVITA’ A DISTANZA IN REMOTO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54646" y="1983180"/>
            <a:ext cx="3392698" cy="36933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VIDEO MASSIMO DI 8 MINUTI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96602" y="1603813"/>
            <a:ext cx="3392698" cy="92333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MATERIALI E DOCUMENTI COLLEGATI AL CONTENUTO DEL VIDEO</a:t>
            </a:r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2980733" y="2774906"/>
            <a:ext cx="891915" cy="5246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 flipV="1">
            <a:off x="6017490" y="2630774"/>
            <a:ext cx="1" cy="668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897329" y="3454865"/>
            <a:ext cx="3737550" cy="1015663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FF0000"/>
                </a:solidFill>
              </a:rPr>
              <a:t>PASSAGGI DA SEGUIRE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689300" y="2987389"/>
            <a:ext cx="3392698" cy="36933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MATERIALI MULTIMEDIALI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440420" y="5952539"/>
            <a:ext cx="3392698" cy="36933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VERIFICHE SOMMATIVE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5836928" y="5911503"/>
            <a:ext cx="3392698" cy="646331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VERIFICHE PER FEEDBACK IMMEDIATO 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8559154" y="4199052"/>
            <a:ext cx="3392698" cy="92333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ESERCITAZIONI CON PRODUZIONE DI MATERIALE DA PARTE DEGLI STUDENTI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115127" y="1419147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685281" y="1101726"/>
            <a:ext cx="3731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191685" y="2352511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0061539" y="3722614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7174083" y="5332321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2852560" y="5436554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6</a:t>
            </a:r>
          </a:p>
        </p:txBody>
      </p:sp>
      <p:cxnSp>
        <p:nvCxnSpPr>
          <p:cNvPr id="33" name="Connettore 2 32"/>
          <p:cNvCxnSpPr/>
          <p:nvPr/>
        </p:nvCxnSpPr>
        <p:spPr>
          <a:xfrm flipV="1">
            <a:off x="7795491" y="3210607"/>
            <a:ext cx="782747" cy="266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7810803" y="4277278"/>
            <a:ext cx="566579" cy="109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>
            <a:off x="3426691" y="4720333"/>
            <a:ext cx="620653" cy="8703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6105236" y="4720333"/>
            <a:ext cx="18473" cy="9813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990" y="5349069"/>
            <a:ext cx="979055" cy="1468583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5296602" y="1586113"/>
            <a:ext cx="3392698" cy="92333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MATERIALI E DOCUMENTI COLLEGATI AL CONTENUTO DEL VIDEO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685281" y="1084026"/>
            <a:ext cx="3731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0161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5236" y="216670"/>
            <a:ext cx="5671810" cy="1963112"/>
          </a:xfrm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SPIEGARE NEL VIDEO:</a:t>
            </a:r>
            <a:br>
              <a:rPr lang="it-IT" sz="1800" b="1" dirty="0" smtClean="0">
                <a:solidFill>
                  <a:srgbClr val="FF0000"/>
                </a:solidFill>
              </a:rPr>
            </a:br>
            <a:r>
              <a:rPr lang="it-IT" sz="1800" b="1" dirty="0">
                <a:solidFill>
                  <a:srgbClr val="FF0000"/>
                </a:solidFill>
              </a:rPr>
              <a:t>-</a:t>
            </a:r>
            <a:r>
              <a:rPr lang="it-IT" sz="1800" b="1" dirty="0" smtClean="0">
                <a:solidFill>
                  <a:srgbClr val="FF0000"/>
                </a:solidFill>
              </a:rPr>
              <a:t> FINALITA’ E OBIETTIVI </a:t>
            </a:r>
            <a:br>
              <a:rPr lang="it-IT" sz="1800" b="1" dirty="0" smtClean="0">
                <a:solidFill>
                  <a:srgbClr val="FF0000"/>
                </a:solidFill>
              </a:rPr>
            </a:br>
            <a:r>
              <a:rPr lang="it-IT" sz="1800" b="1" dirty="0" smtClean="0">
                <a:solidFill>
                  <a:srgbClr val="FF0000"/>
                </a:solidFill>
              </a:rPr>
              <a:t>-TEMPI</a:t>
            </a:r>
            <a:br>
              <a:rPr lang="it-IT" sz="1800" b="1" dirty="0" smtClean="0">
                <a:solidFill>
                  <a:srgbClr val="FF0000"/>
                </a:solidFill>
              </a:rPr>
            </a:br>
            <a:r>
              <a:rPr lang="it-IT" sz="1800" b="1" dirty="0" smtClean="0">
                <a:solidFill>
                  <a:srgbClr val="FF0000"/>
                </a:solidFill>
              </a:rPr>
              <a:t>- COMPETENZE PREVISTE</a:t>
            </a:r>
            <a:br>
              <a:rPr lang="it-IT" sz="1800" b="1" dirty="0" smtClean="0">
                <a:solidFill>
                  <a:srgbClr val="FF0000"/>
                </a:solidFill>
              </a:rPr>
            </a:br>
            <a:r>
              <a:rPr lang="it-IT" sz="1800" b="1" dirty="0" smtClean="0">
                <a:solidFill>
                  <a:srgbClr val="FF0000"/>
                </a:solidFill>
              </a:rPr>
              <a:t>- STRUMENTI UTILIZZATI</a:t>
            </a:r>
            <a:br>
              <a:rPr lang="it-IT" sz="1800" b="1" dirty="0" smtClean="0">
                <a:solidFill>
                  <a:srgbClr val="FF0000"/>
                </a:solidFill>
              </a:rPr>
            </a:br>
            <a:r>
              <a:rPr lang="it-IT" sz="1800" b="1" dirty="0" smtClean="0">
                <a:solidFill>
                  <a:srgbClr val="FF0000"/>
                </a:solidFill>
              </a:rPr>
              <a:t>DELL’UNITA’ DIDATTICA CHE SI STA AFFRONTANDO</a:t>
            </a:r>
            <a:endParaRPr lang="it-IT" sz="1800" b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249766" y="873067"/>
            <a:ext cx="3392698" cy="36933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VIDEO MASSIMO DI 8 MINUTI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10247" y="235143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1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960" y="2341272"/>
            <a:ext cx="8223481" cy="43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8480" y="1684552"/>
            <a:ext cx="7010400" cy="1109528"/>
          </a:xfrm>
        </p:spPr>
        <p:txBody>
          <a:bodyPr>
            <a:noAutofit/>
          </a:bodyPr>
          <a:lstStyle/>
          <a:p>
            <a:pPr algn="ctr"/>
            <a:r>
              <a:rPr lang="it-IT" sz="3000" b="1" dirty="0">
                <a:solidFill>
                  <a:srgbClr val="FF0000"/>
                </a:solidFill>
              </a:rPr>
              <a:t>ARGOMENTO </a:t>
            </a:r>
            <a:r>
              <a:rPr lang="it-IT" sz="3000" b="1" dirty="0" smtClean="0">
                <a:solidFill>
                  <a:srgbClr val="FF0000"/>
                </a:solidFill>
              </a:rPr>
              <a:t>DELL’UNITA</a:t>
            </a:r>
            <a:r>
              <a:rPr lang="it-IT" sz="3000" b="1" dirty="0">
                <a:solidFill>
                  <a:srgbClr val="FF0000"/>
                </a:solidFill>
              </a:rPr>
              <a:t>’ DIDATTICA DI </a:t>
            </a:r>
            <a:r>
              <a:rPr lang="it-IT" sz="3000" b="1" dirty="0" smtClean="0">
                <a:solidFill>
                  <a:srgbClr val="FF0000"/>
                </a:solidFill>
              </a:rPr>
              <a:t>APPRENDIMENTO</a:t>
            </a:r>
            <a:endParaRPr lang="it-IT" sz="30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1137" y="3747194"/>
            <a:ext cx="8915400" cy="2512290"/>
          </a:xfrm>
        </p:spPr>
        <p:txBody>
          <a:bodyPr/>
          <a:lstStyle/>
          <a:p>
            <a:r>
              <a:rPr lang="it-IT" b="1" dirty="0" smtClean="0"/>
              <a:t>LE EQUAZIONI DI SECONDO GRADO COMPLETE E INCOMPLETE</a:t>
            </a:r>
          </a:p>
          <a:p>
            <a:r>
              <a:rPr lang="it-IT" b="1" dirty="0" smtClean="0"/>
              <a:t>SISTEMI DI SECONDO GRADO</a:t>
            </a:r>
          </a:p>
          <a:p>
            <a:r>
              <a:rPr lang="it-IT" b="1" dirty="0" smtClean="0"/>
              <a:t>EQUAZIONI FRAZIONARIE</a:t>
            </a:r>
          </a:p>
          <a:p>
            <a:r>
              <a:rPr lang="it-IT" b="1" dirty="0" smtClean="0"/>
              <a:t>FUNZIONE QUADRATICA</a:t>
            </a:r>
          </a:p>
          <a:p>
            <a:r>
              <a:rPr lang="it-IT" b="1" dirty="0" smtClean="0"/>
              <a:t>ZERI E SEGNO DELLA FUNZIONE QUADRATICA</a:t>
            </a:r>
          </a:p>
          <a:p>
            <a:r>
              <a:rPr lang="it-IT" b="1" dirty="0" smtClean="0"/>
              <a:t>DISEQUAZIONI DI SECONDO GRADO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478449" y="2967039"/>
            <a:ext cx="46875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 smtClean="0">
                <a:solidFill>
                  <a:srgbClr val="FF0000"/>
                </a:solidFill>
              </a:rPr>
              <a:t>FUNZIONI E MODELLI QUADRATICI</a:t>
            </a:r>
            <a:endParaRPr lang="it-IT" sz="2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249766" y="873067"/>
            <a:ext cx="3392698" cy="36933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VIDEO MASSIMO DI 8 MINUTI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10247" y="235143"/>
            <a:ext cx="3879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23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281727"/>
              </p:ext>
            </p:extLst>
          </p:nvPr>
        </p:nvGraphicFramePr>
        <p:xfrm>
          <a:off x="1834301" y="2114698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6532880" y="313978"/>
            <a:ext cx="4020914" cy="1221977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STRUMENTI UTILIZZATI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34301" y="612625"/>
            <a:ext cx="3392698" cy="92333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MATERIALI E DOCUMENTI COLLEGATI AL CONTENUTO DEL VIDEO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22980" y="98506"/>
            <a:ext cx="3731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62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586" y="1762866"/>
            <a:ext cx="8740588" cy="4338811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532880" y="313978"/>
            <a:ext cx="4020914" cy="1221977"/>
          </a:xfrm>
        </p:spPr>
        <p:txBody>
          <a:bodyPr>
            <a:noAutofit/>
          </a:bodyPr>
          <a:lstStyle/>
          <a:p>
            <a:pPr algn="ctr"/>
            <a:r>
              <a:rPr lang="it-IT" sz="3000" b="1" dirty="0" smtClean="0">
                <a:solidFill>
                  <a:srgbClr val="FF0000"/>
                </a:solidFill>
              </a:rPr>
              <a:t>MATERIALE UTILIZZATO</a:t>
            </a:r>
            <a:endParaRPr lang="it-IT" sz="30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4301" y="612625"/>
            <a:ext cx="3392698" cy="92333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MATERIALI E DOCUMENTI COLLEGATI AL CONTENUTO DEL VIDEO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22980" y="98506"/>
            <a:ext cx="3731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2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900" y="5109794"/>
            <a:ext cx="979055" cy="14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988290" y="1975518"/>
            <a:ext cx="9186714" cy="81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400" b="1" dirty="0"/>
              <a:t>LE EQUAZIONI DI SECONDO GRADO </a:t>
            </a:r>
            <a:r>
              <a:rPr lang="it-IT" sz="2400" b="1" dirty="0" smtClean="0"/>
              <a:t>IN FORMA COMPLETA</a:t>
            </a:r>
          </a:p>
          <a:p>
            <a:pPr algn="ctr"/>
            <a:r>
              <a:rPr lang="it-IT" sz="2400" b="1" dirty="0" smtClean="0"/>
              <a:t>(PRIMA LEZIONE)</a:t>
            </a:r>
            <a:endParaRPr lang="it-IT" sz="2400" b="1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4026371412"/>
              </p:ext>
            </p:extLst>
          </p:nvPr>
        </p:nvGraphicFramePr>
        <p:xfrm>
          <a:off x="1786456" y="2703250"/>
          <a:ext cx="9388548" cy="366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61621" y="587885"/>
            <a:ext cx="3392698" cy="92333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MATERIALI E DOCUMENTI COLLEGATI AL CONTENUTO DEL VIDEO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50300" y="85798"/>
            <a:ext cx="3731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6532880" y="301946"/>
            <a:ext cx="4020914" cy="1221977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OPERAZIONI EFFETTUATE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43040" y="274320"/>
            <a:ext cx="5141684" cy="159057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COMUNICAZIONE AGLI STUDENTI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0734" y="2197936"/>
            <a:ext cx="6308683" cy="34966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990" y="5248340"/>
            <a:ext cx="979055" cy="14685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157" y="4939937"/>
            <a:ext cx="6147260" cy="83001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025082" y="645955"/>
            <a:ext cx="3392698" cy="92333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14160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MATERIALI E DOCUMENTI COLLEGATI AL CONTENUTO DEL VIDEO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13761" y="143868"/>
            <a:ext cx="3731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662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Filo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447</Words>
  <Application>Microsoft Office PowerPoint</Application>
  <PresentationFormat>Widescreen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Libre Baskerville</vt:lpstr>
      <vt:lpstr>Wingdings 3</vt:lpstr>
      <vt:lpstr>Filo</vt:lpstr>
      <vt:lpstr>Presentazione standard di PowerPoint</vt:lpstr>
      <vt:lpstr>Presentazione standard di PowerPoint</vt:lpstr>
      <vt:lpstr>ATTIVITA’ A DISTANZA IN REMOTO</vt:lpstr>
      <vt:lpstr>SPIEGARE NEL VIDEO: - FINALITA’ E OBIETTIVI  -TEMPI - COMPETENZE PREVISTE - STRUMENTI UTILIZZATI DELL’UNITA’ DIDATTICA CHE SI STA AFFRONTANDO</vt:lpstr>
      <vt:lpstr>ARGOMENTO DELL’UNITA’ DIDATTICA DI APPRENDIMENTO</vt:lpstr>
      <vt:lpstr>STRUMENTI UTILIZZATI</vt:lpstr>
      <vt:lpstr>MATERIALE UTILIZZATO</vt:lpstr>
      <vt:lpstr>OPERAZIONI EFFETTUATE</vt:lpstr>
      <vt:lpstr>COMUNICAZIONE AGLI STUDENTI</vt:lpstr>
      <vt:lpstr>MATERIALE CONDIVISO</vt:lpstr>
      <vt:lpstr>Presentazione standard di PowerPoint</vt:lpstr>
      <vt:lpstr>RICHIESTA DEI MATERIALI DA PRODURRE</vt:lpstr>
      <vt:lpstr>OPERAZIONI DA EFFETTUARE</vt:lpstr>
      <vt:lpstr>OPERAZIONI DA EFFETTUARE</vt:lpstr>
      <vt:lpstr>OPERAZIONI DA EFFETTUARE DA PARTE DEGLI ALUNNI</vt:lpstr>
      <vt:lpstr>MATERIALI E DOCUMENTI DA PRODURRE</vt:lpstr>
      <vt:lpstr>INDICAZIONI PER IL FEEDBACK</vt:lpstr>
      <vt:lpstr>OPERAZIONI DA EFFETTUARE</vt:lpstr>
      <vt:lpstr>Presentazione standard di PowerPoint</vt:lpstr>
      <vt:lpstr>TUTTO QUELLO FINORA DETTO E’ POSSIBILE SE E SOLO SE</vt:lpstr>
      <vt:lpstr>Grazie per l’attenzione!  Per ogni chiarimento e arricchimento reciproco: l.vermigli71@gmail.com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 Vermigli</dc:creator>
  <cp:lastModifiedBy>Lucia Vermigli</cp:lastModifiedBy>
  <cp:revision>114</cp:revision>
  <dcterms:created xsi:type="dcterms:W3CDTF">2020-03-09T07:27:46Z</dcterms:created>
  <dcterms:modified xsi:type="dcterms:W3CDTF">2020-03-13T07:48:03Z</dcterms:modified>
</cp:coreProperties>
</file>