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Lst>
  <p:notesMasterIdLst>
    <p:notesMasterId r:id="rId15"/>
  </p:notesMasterIdLst>
  <p:sldIdLst>
    <p:sldId id="256" r:id="rId3"/>
    <p:sldId id="280" r:id="rId4"/>
    <p:sldId id="281" r:id="rId5"/>
    <p:sldId id="283" r:id="rId6"/>
    <p:sldId id="264" r:id="rId7"/>
    <p:sldId id="266" r:id="rId8"/>
    <p:sldId id="285" r:id="rId9"/>
    <p:sldId id="267" r:id="rId10"/>
    <p:sldId id="269" r:id="rId11"/>
    <p:sldId id="286" r:id="rId12"/>
    <p:sldId id="261"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85949" autoAdjust="0"/>
  </p:normalViewPr>
  <p:slideViewPr>
    <p:cSldViewPr snapToGrid="0">
      <p:cViewPr varScale="1">
        <p:scale>
          <a:sx n="62" d="100"/>
          <a:sy n="62" d="100"/>
        </p:scale>
        <p:origin x="10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64E78-AA6D-4535-BED0-C3D3D16109D7}" type="datetimeFigureOut">
              <a:rPr lang="en-US" smtClean="0"/>
              <a:t>3/7/2020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09F7E-8C57-4AF2-997D-8B585A9D3882}" type="slidenum">
              <a:rPr lang="en-US" smtClean="0"/>
              <a:t>‹N›</a:t>
            </a:fld>
            <a:endParaRPr lang="en-US"/>
          </a:p>
        </p:txBody>
      </p:sp>
    </p:spTree>
    <p:extLst>
      <p:ext uri="{BB962C8B-B14F-4D97-AF65-F5344CB8AC3E}">
        <p14:creationId xmlns:p14="http://schemas.microsoft.com/office/powerpoint/2010/main" val="391576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09F7E-8C57-4AF2-997D-8B585A9D3882}" type="slidenum">
              <a:rPr lang="en-US" smtClean="0"/>
              <a:t>5</a:t>
            </a:fld>
            <a:endParaRPr lang="en-US"/>
          </a:p>
        </p:txBody>
      </p:sp>
    </p:spTree>
    <p:extLst>
      <p:ext uri="{BB962C8B-B14F-4D97-AF65-F5344CB8AC3E}">
        <p14:creationId xmlns:p14="http://schemas.microsoft.com/office/powerpoint/2010/main" val="350825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9209F7E-8C57-4AF2-997D-8B585A9D3882}" type="slidenum">
              <a:rPr lang="en-US" smtClean="0"/>
              <a:t>6</a:t>
            </a:fld>
            <a:endParaRPr lang="en-US"/>
          </a:p>
        </p:txBody>
      </p:sp>
    </p:spTree>
    <p:extLst>
      <p:ext uri="{BB962C8B-B14F-4D97-AF65-F5344CB8AC3E}">
        <p14:creationId xmlns:p14="http://schemas.microsoft.com/office/powerpoint/2010/main" val="1592094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8</a:t>
            </a:fld>
            <a:endParaRPr lang="en-US" dirty="0"/>
          </a:p>
        </p:txBody>
      </p:sp>
    </p:spTree>
    <p:extLst>
      <p:ext uri="{BB962C8B-B14F-4D97-AF65-F5344CB8AC3E}">
        <p14:creationId xmlns:p14="http://schemas.microsoft.com/office/powerpoint/2010/main" val="181741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9</a:t>
            </a:fld>
            <a:endParaRPr lang="en-GB" dirty="0"/>
          </a:p>
        </p:txBody>
      </p:sp>
    </p:spTree>
    <p:extLst>
      <p:ext uri="{BB962C8B-B14F-4D97-AF65-F5344CB8AC3E}">
        <p14:creationId xmlns:p14="http://schemas.microsoft.com/office/powerpoint/2010/main" val="35804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09F7E-8C57-4AF2-997D-8B585A9D3882}" type="slidenum">
              <a:rPr lang="en-US" smtClean="0"/>
              <a:t>11</a:t>
            </a:fld>
            <a:endParaRPr lang="en-US"/>
          </a:p>
        </p:txBody>
      </p:sp>
    </p:spTree>
    <p:extLst>
      <p:ext uri="{BB962C8B-B14F-4D97-AF65-F5344CB8AC3E}">
        <p14:creationId xmlns:p14="http://schemas.microsoft.com/office/powerpoint/2010/main" val="368482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209F7E-8C57-4AF2-997D-8B585A9D3882}" type="slidenum">
              <a:rPr lang="en-US" smtClean="0"/>
              <a:t>12</a:t>
            </a:fld>
            <a:endParaRPr lang="en-US"/>
          </a:p>
        </p:txBody>
      </p:sp>
    </p:spTree>
    <p:extLst>
      <p:ext uri="{BB962C8B-B14F-4D97-AF65-F5344CB8AC3E}">
        <p14:creationId xmlns:p14="http://schemas.microsoft.com/office/powerpoint/2010/main" val="421869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hyperlink" Target="https://hpe.kadanza.com/kadanza/photography/ppt-title-images/#/overview" TargetMode="External"/><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Dark Picture">
    <p:spTree>
      <p:nvGrpSpPr>
        <p:cNvPr id="1" name=""/>
        <p:cNvGrpSpPr/>
        <p:nvPr/>
      </p:nvGrpSpPr>
      <p:grpSpPr>
        <a:xfrm>
          <a:off x="0" y="0"/>
          <a:ext cx="0" cy="0"/>
          <a:chOff x="0" y="0"/>
          <a:chExt cx="0" cy="0"/>
        </a:xfrm>
      </p:grpSpPr>
      <p:grpSp>
        <p:nvGrpSpPr>
          <p:cNvPr id="9" name="Group 8"/>
          <p:cNvGrpSpPr>
            <a:grpSpLocks noChangeAspect="1"/>
          </p:cNvGrpSpPr>
          <p:nvPr userDrawn="1"/>
        </p:nvGrpSpPr>
        <p:grpSpPr>
          <a:xfrm>
            <a:off x="393523" y="381956"/>
            <a:ext cx="2218745" cy="893759"/>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latin typeface="MetricHPE Black" panose="020B0A03030202060203" pitchFamily="34" charset="0"/>
              </a:endParaRPr>
            </a:p>
          </p:txBody>
        </p:sp>
        <p:sp>
          <p:nvSpPr>
            <p:cNvPr id="14" name="Freeform 6"/>
            <p:cNvSpPr>
              <a:spLocks noEditPoints="1"/>
            </p:cNvSpPr>
            <p:nvPr/>
          </p:nvSpPr>
          <p:spPr bwMode="auto">
            <a:xfrm>
              <a:off x="3578225" y="1968501"/>
              <a:ext cx="5038725" cy="1289049"/>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latin typeface="MetricHPE Black" panose="020B0A03030202060203" pitchFamily="34" charset="0"/>
              </a:endParaRPr>
            </a:p>
          </p:txBody>
        </p:sp>
      </p:grpSp>
      <p:sp>
        <p:nvSpPr>
          <p:cNvPr id="15" name="Title 4"/>
          <p:cNvSpPr>
            <a:spLocks noGrp="1"/>
          </p:cNvSpPr>
          <p:nvPr>
            <p:ph type="title" hasCustomPrompt="1"/>
          </p:nvPr>
        </p:nvSpPr>
        <p:spPr>
          <a:xfrm>
            <a:off x="379647" y="1869197"/>
            <a:ext cx="11423555" cy="1905000"/>
          </a:xfrm>
        </p:spPr>
        <p:txBody>
          <a:bodyPr anchor="b"/>
          <a:lstStyle>
            <a:lvl1pPr>
              <a:lnSpc>
                <a:spcPct val="80000"/>
              </a:lnSpc>
              <a:defRPr sz="4400">
                <a:solidFill>
                  <a:schemeClr val="bg1"/>
                </a:solidFill>
              </a:defRPr>
            </a:lvl1pPr>
          </a:lstStyle>
          <a:p>
            <a:r>
              <a:rPr lang="en-US" dirty="0"/>
              <a:t>Click to edit</a:t>
            </a:r>
            <a:br>
              <a:rPr lang="en-US" dirty="0"/>
            </a:br>
            <a:r>
              <a:rPr lang="en-US" dirty="0"/>
              <a:t>master title style</a:t>
            </a:r>
            <a:endParaRPr dirty="0"/>
          </a:p>
        </p:txBody>
      </p:sp>
      <p:sp>
        <p:nvSpPr>
          <p:cNvPr id="16" name="Subtitle 2"/>
          <p:cNvSpPr>
            <a:spLocks noGrp="1"/>
          </p:cNvSpPr>
          <p:nvPr>
            <p:ph type="subTitle" idx="1" hasCustomPrompt="1"/>
          </p:nvPr>
        </p:nvSpPr>
        <p:spPr>
          <a:xfrm>
            <a:off x="379647" y="4133088"/>
            <a:ext cx="8229600" cy="438912"/>
          </a:xfrm>
        </p:spPr>
        <p:txBody>
          <a:bodyPr>
            <a:noAutofit/>
          </a:bodyPr>
          <a:lstStyle>
            <a:lvl1pPr marL="0" indent="0" algn="l">
              <a:spcBef>
                <a:spcPts val="0"/>
              </a:spcBef>
              <a:buNone/>
              <a:defRPr sz="3000">
                <a:solidFill>
                  <a:schemeClr val="bg1"/>
                </a:solidFill>
                <a:latin typeface="MetricHPE Light" panose="020B030303020206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7" name="Text Placeholder 7"/>
          <p:cNvSpPr>
            <a:spLocks noGrp="1"/>
          </p:cNvSpPr>
          <p:nvPr>
            <p:ph type="body" sz="quarter" idx="13" hasCustomPrompt="1"/>
          </p:nvPr>
        </p:nvSpPr>
        <p:spPr>
          <a:xfrm>
            <a:off x="379647" y="4577983"/>
            <a:ext cx="5489578" cy="339214"/>
          </a:xfrm>
        </p:spPr>
        <p:txBody>
          <a:bodyPr>
            <a:noAutofit/>
          </a:bodyPr>
          <a:lstStyle>
            <a:lvl1pPr marL="0" indent="0">
              <a:spcBef>
                <a:spcPts val="0"/>
              </a:spcBef>
              <a:buNone/>
              <a:defRPr sz="2000" baseline="0">
                <a:solidFill>
                  <a:schemeClr val="bg1"/>
                </a:solidFill>
                <a:latin typeface="MetricHPE Light" panose="020B03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
        <p:nvSpPr>
          <p:cNvPr id="18" name="Rectangle 17"/>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Tree>
    <p:extLst>
      <p:ext uri="{BB962C8B-B14F-4D97-AF65-F5344CB8AC3E}">
        <p14:creationId xmlns:p14="http://schemas.microsoft.com/office/powerpoint/2010/main" val="274694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79648" y="3262296"/>
            <a:ext cx="8522208" cy="499365"/>
          </a:xfrm>
        </p:spPr>
        <p:txBody>
          <a:bodyPr anchor="b" anchorCtr="0"/>
          <a:lstStyle>
            <a:lvl1pPr marL="219456" indent="-219456">
              <a:defRPr sz="4400" cap="none" baseline="0">
                <a:latin typeface="MetricHPE Semibold" panose="020B0703030202060203" pitchFamily="34" charset="0"/>
              </a:defRPr>
            </a:lvl1pPr>
          </a:lstStyle>
          <a:p>
            <a:r>
              <a:rPr lang="en-US" dirty="0"/>
              <a:t>“Click to add quote here. Type quotation marks before and after text.”</a:t>
            </a:r>
          </a:p>
        </p:txBody>
      </p:sp>
      <p:sp>
        <p:nvSpPr>
          <p:cNvPr id="12" name="Text Placeholder 9"/>
          <p:cNvSpPr>
            <a:spLocks noGrp="1"/>
          </p:cNvSpPr>
          <p:nvPr>
            <p:ph type="body" sz="quarter" idx="14" hasCustomPrompt="1"/>
          </p:nvPr>
        </p:nvSpPr>
        <p:spPr>
          <a:xfrm>
            <a:off x="608247" y="3989508"/>
            <a:ext cx="8228011" cy="533400"/>
          </a:xfrm>
        </p:spPr>
        <p:txBody>
          <a:bodyPr>
            <a:noAutofit/>
          </a:bodyPr>
          <a:lstStyle>
            <a:lvl1pPr marL="0" indent="0">
              <a:spcBef>
                <a:spcPts val="0"/>
              </a:spcBef>
              <a:buFontTx/>
              <a:buNone/>
              <a:defRPr sz="2400">
                <a:latin typeface="MetricHPE Light" panose="020B03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5"/>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16"/>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372618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ate Quot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79648" y="3262296"/>
            <a:ext cx="8522208" cy="499365"/>
          </a:xfrm>
        </p:spPr>
        <p:txBody>
          <a:bodyPr anchor="b" anchorCtr="0"/>
          <a:lstStyle>
            <a:lvl1pPr marL="219456" indent="-219456">
              <a:defRPr sz="4400" cap="none" baseline="0">
                <a:latin typeface="MetricHPE Semibold" panose="020B0703030202060203" pitchFamily="34" charset="0"/>
              </a:defRPr>
            </a:lvl1pPr>
          </a:lstStyle>
          <a:p>
            <a:r>
              <a:rPr lang="en-US" dirty="0"/>
              <a:t>“Click to add quote here. Type quotation marks before and after text.”</a:t>
            </a:r>
          </a:p>
        </p:txBody>
      </p:sp>
      <p:sp>
        <p:nvSpPr>
          <p:cNvPr id="12" name="Text Placeholder 9"/>
          <p:cNvSpPr>
            <a:spLocks noGrp="1"/>
          </p:cNvSpPr>
          <p:nvPr>
            <p:ph type="body" sz="quarter" idx="14" hasCustomPrompt="1"/>
          </p:nvPr>
        </p:nvSpPr>
        <p:spPr>
          <a:xfrm>
            <a:off x="608247" y="3989508"/>
            <a:ext cx="8228011" cy="533400"/>
          </a:xfrm>
        </p:spPr>
        <p:txBody>
          <a:bodyPr>
            <a:noAutofit/>
          </a:bodyPr>
          <a:lstStyle>
            <a:lvl1pPr marL="0" indent="0">
              <a:spcBef>
                <a:spcPts val="0"/>
              </a:spcBef>
              <a:buFontTx/>
              <a:buNone/>
              <a:defRPr sz="2400">
                <a:latin typeface="MetricHPE Light" panose="020B03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5"/>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16"/>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344116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389696" y="387449"/>
            <a:ext cx="11421304" cy="427036"/>
          </a:xfrm>
        </p:spPr>
        <p:txBody>
          <a:bodyPr/>
          <a:lstStyle>
            <a:lvl1pPr>
              <a:defRPr sz="2800"/>
            </a:lvl1pPr>
          </a:lstStyle>
          <a:p>
            <a:r>
              <a:rPr lang="en-US" dirty="0"/>
              <a:t>Click to add one-line title</a:t>
            </a:r>
          </a:p>
        </p:txBody>
      </p:sp>
      <p:sp>
        <p:nvSpPr>
          <p:cNvPr id="17" name="Rectangle 16"/>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5" name="Text Placeholder 4"/>
          <p:cNvSpPr>
            <a:spLocks noGrp="1"/>
          </p:cNvSpPr>
          <p:nvPr>
            <p:ph type="body" sz="quarter" idx="17"/>
          </p:nvPr>
        </p:nvSpPr>
        <p:spPr>
          <a:xfrm>
            <a:off x="388938" y="1018211"/>
            <a:ext cx="11422062" cy="5077790"/>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8"/>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19"/>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416652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89696" y="776493"/>
            <a:ext cx="11421304" cy="381000"/>
          </a:xfrm>
        </p:spPr>
        <p:txBody>
          <a:bodyPr>
            <a:noAutofit/>
          </a:bodyPr>
          <a:lstStyle>
            <a:lvl1pPr marL="0" indent="0">
              <a:spcBef>
                <a:spcPts val="0"/>
              </a:spcBef>
              <a:buNone/>
              <a:defRPr sz="2200" baseline="0">
                <a:latin typeface="MetricHPE Light" panose="020B03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9" name="Title 1"/>
          <p:cNvSpPr>
            <a:spLocks noGrp="1"/>
          </p:cNvSpPr>
          <p:nvPr>
            <p:ph type="title" hasCustomPrompt="1"/>
          </p:nvPr>
        </p:nvSpPr>
        <p:spPr>
          <a:xfrm>
            <a:off x="389696" y="387449"/>
            <a:ext cx="11421304" cy="427036"/>
          </a:xfrm>
        </p:spPr>
        <p:txBody>
          <a:bodyPr/>
          <a:lstStyle>
            <a:lvl1pPr>
              <a:defRPr sz="2800"/>
            </a:lvl1pPr>
          </a:lstStyle>
          <a:p>
            <a:r>
              <a:rPr lang="en-US" dirty="0"/>
              <a:t>Click to add one-line title</a:t>
            </a:r>
          </a:p>
        </p:txBody>
      </p:sp>
      <p:sp>
        <p:nvSpPr>
          <p:cNvPr id="10" name="Rectangle 9"/>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4" name="Text Placeholder 4"/>
          <p:cNvSpPr>
            <a:spLocks noGrp="1"/>
          </p:cNvSpPr>
          <p:nvPr>
            <p:ph type="body" sz="quarter" idx="17"/>
          </p:nvPr>
        </p:nvSpPr>
        <p:spPr>
          <a:xfrm>
            <a:off x="389696" y="1363331"/>
            <a:ext cx="11430000" cy="4732669"/>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8"/>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19"/>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184620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Heading and Content">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389696" y="776493"/>
            <a:ext cx="11421304" cy="381000"/>
          </a:xfrm>
        </p:spPr>
        <p:txBody>
          <a:bodyPr>
            <a:noAutofit/>
          </a:bodyPr>
          <a:lstStyle>
            <a:lvl1pPr marL="0" indent="0">
              <a:spcBef>
                <a:spcPts val="0"/>
              </a:spcBef>
              <a:buNone/>
              <a:defRPr sz="2200" baseline="0">
                <a:latin typeface="MetricHPE Light" panose="020B03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11" name="Title 1"/>
          <p:cNvSpPr>
            <a:spLocks noGrp="1"/>
          </p:cNvSpPr>
          <p:nvPr>
            <p:ph type="title" hasCustomPrompt="1"/>
          </p:nvPr>
        </p:nvSpPr>
        <p:spPr>
          <a:xfrm>
            <a:off x="389696" y="387449"/>
            <a:ext cx="11421304" cy="427036"/>
          </a:xfrm>
        </p:spPr>
        <p:txBody>
          <a:bodyPr/>
          <a:lstStyle>
            <a:lvl1pPr>
              <a:defRPr sz="2800"/>
            </a:lvl1pPr>
          </a:lstStyle>
          <a:p>
            <a:r>
              <a:rPr lang="en-US" dirty="0"/>
              <a:t>Click to add one-line title</a:t>
            </a:r>
          </a:p>
        </p:txBody>
      </p:sp>
      <p:sp>
        <p:nvSpPr>
          <p:cNvPr id="12" name="Rectangle 11"/>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6" name="Text Placeholder 4"/>
          <p:cNvSpPr>
            <a:spLocks noGrp="1"/>
          </p:cNvSpPr>
          <p:nvPr>
            <p:ph type="body" sz="quarter" idx="17"/>
          </p:nvPr>
        </p:nvSpPr>
        <p:spPr>
          <a:xfrm>
            <a:off x="389696" y="1752066"/>
            <a:ext cx="11430000" cy="4343934"/>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7"/>
          <p:cNvSpPr>
            <a:spLocks noGrp="1"/>
          </p:cNvSpPr>
          <p:nvPr>
            <p:ph type="body" sz="quarter" idx="18" hasCustomPrompt="1"/>
          </p:nvPr>
        </p:nvSpPr>
        <p:spPr>
          <a:xfrm>
            <a:off x="389696" y="1369346"/>
            <a:ext cx="11421304" cy="381000"/>
          </a:xfrm>
        </p:spPr>
        <p:txBody>
          <a:bodyPr>
            <a:noAutofit/>
          </a:bodyPr>
          <a:lstStyle>
            <a:lvl1pPr marL="0" indent="0">
              <a:spcBef>
                <a:spcPts val="0"/>
              </a:spcBef>
              <a:buNone/>
              <a:defRPr sz="2000" baseline="0">
                <a:latin typeface="MetricHPE Semibold" panose="020B07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9"/>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20"/>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31299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89696" y="387449"/>
            <a:ext cx="11421304" cy="427036"/>
          </a:xfrm>
        </p:spPr>
        <p:txBody>
          <a:bodyPr/>
          <a:lstStyle>
            <a:lvl1pPr>
              <a:defRPr sz="2800"/>
            </a:lvl1pPr>
          </a:lstStyle>
          <a:p>
            <a:r>
              <a:rPr lang="en-US" dirty="0"/>
              <a:t>Click to add one-line title</a:t>
            </a:r>
          </a:p>
        </p:txBody>
      </p:sp>
      <p:sp>
        <p:nvSpPr>
          <p:cNvPr id="8" name="Rectangle 7"/>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0"/>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11"/>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217394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89696" y="776493"/>
            <a:ext cx="11421304" cy="381000"/>
          </a:xfrm>
        </p:spPr>
        <p:txBody>
          <a:bodyPr>
            <a:noAutofit/>
          </a:bodyPr>
          <a:lstStyle>
            <a:lvl1pPr marL="0" indent="0">
              <a:spcBef>
                <a:spcPts val="0"/>
              </a:spcBef>
              <a:buNone/>
              <a:defRPr sz="2200" baseline="0">
                <a:latin typeface="MetricHPE Light" panose="020B03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9" name="Title 1"/>
          <p:cNvSpPr>
            <a:spLocks noGrp="1"/>
          </p:cNvSpPr>
          <p:nvPr>
            <p:ph type="title" hasCustomPrompt="1"/>
          </p:nvPr>
        </p:nvSpPr>
        <p:spPr>
          <a:xfrm>
            <a:off x="389696" y="387449"/>
            <a:ext cx="11421304" cy="427036"/>
          </a:xfrm>
        </p:spPr>
        <p:txBody>
          <a:bodyPr/>
          <a:lstStyle>
            <a:lvl1pPr>
              <a:defRPr sz="2800"/>
            </a:lvl1pPr>
          </a:lstStyle>
          <a:p>
            <a:r>
              <a:rPr lang="en-US" dirty="0"/>
              <a:t>Click to add one-line title</a:t>
            </a:r>
          </a:p>
        </p:txBody>
      </p:sp>
      <p:sp>
        <p:nvSpPr>
          <p:cNvPr id="10" name="Rectangle 9"/>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1" name="Footer Placeholder 2"/>
          <p:cNvSpPr>
            <a:spLocks noGrp="1"/>
          </p:cNvSpPr>
          <p:nvPr>
            <p:ph type="ftr" sz="quarter" idx="15"/>
          </p:nvPr>
        </p:nvSpPr>
        <p:spPr>
          <a:xfrm>
            <a:off x="7088056" y="6336077"/>
            <a:ext cx="4114800" cy="220717"/>
          </a:xfrm>
        </p:spPr>
        <p:txBody>
          <a:bodyPr/>
          <a:lstStyle>
            <a:lvl1pPr>
              <a:defRPr>
                <a:latin typeface="MetricHPE Light" panose="020B0303030202060203" pitchFamily="34" charset="0"/>
              </a:defRPr>
            </a:lvl1pPr>
          </a:lstStyle>
          <a:p>
            <a:endParaRPr lang="en-US" dirty="0">
              <a:solidFill>
                <a:srgbClr val="C6C6C2"/>
              </a:solidFill>
            </a:endParaRPr>
          </a:p>
        </p:txBody>
      </p:sp>
      <p:sp>
        <p:nvSpPr>
          <p:cNvPr id="12" name="Slide Number Placeholder 3"/>
          <p:cNvSpPr>
            <a:spLocks noGrp="1"/>
          </p:cNvSpPr>
          <p:nvPr>
            <p:ph type="sldNum" sz="quarter" idx="16"/>
          </p:nvPr>
        </p:nvSpPr>
        <p:spPr>
          <a:xfrm>
            <a:off x="11202856" y="6301811"/>
            <a:ext cx="684344" cy="365125"/>
          </a:xfrm>
        </p:spPr>
        <p:txBody>
          <a:bodyPr/>
          <a:lstStyle>
            <a:lvl1pPr>
              <a:defRPr>
                <a:latin typeface="MetricHPE Light" panose="020B0303030202060203" pitchFamily="34" charset="0"/>
              </a:defRPr>
            </a:lvl1pPr>
          </a:lstStyle>
          <a:p>
            <a:pPr defTabSz="1088421">
              <a:buFontTx/>
              <a:buBlip>
                <a:blip r:embed="rId2"/>
              </a:buBlip>
            </a:pPr>
            <a:fld id="{104FC826-72BB-4AF1-BA01-A94F7396A7DC}" type="slidenum">
              <a:rPr lang="en-US" smtClean="0">
                <a:solidFill>
                  <a:srgbClr val="C6C6C2"/>
                </a:solidFill>
              </a:rPr>
              <a:pPr defTabSz="1088421">
                <a:buFontTx/>
                <a:buBlip>
                  <a:blip r:embed="rId2"/>
                </a:buBlip>
              </a:pPr>
              <a:t>‹N›</a:t>
            </a:fld>
            <a:endParaRPr lang="en-US" dirty="0">
              <a:solidFill>
                <a:srgbClr val="C6C6C2"/>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Tree>
    <p:extLst>
      <p:ext uri="{BB962C8B-B14F-4D97-AF65-F5344CB8AC3E}">
        <p14:creationId xmlns:p14="http://schemas.microsoft.com/office/powerpoint/2010/main" val="383565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15"/>
          </p:nvPr>
        </p:nvSpPr>
        <p:spPr>
          <a:xfrm>
            <a:off x="7088056" y="6336077"/>
            <a:ext cx="4114800" cy="220717"/>
          </a:xfrm>
        </p:spPr>
        <p:txBody>
          <a:bodyPr/>
          <a:lstStyle>
            <a:lvl1pPr>
              <a:defRPr>
                <a:latin typeface="MetricHPE Light" panose="020B0303030202060203" pitchFamily="34" charset="0"/>
              </a:defRPr>
            </a:lvl1pPr>
          </a:lstStyle>
          <a:p>
            <a:endParaRPr lang="en-US" dirty="0">
              <a:solidFill>
                <a:srgbClr val="C6C6C2"/>
              </a:solidFill>
            </a:endParaRPr>
          </a:p>
        </p:txBody>
      </p:sp>
      <p:sp>
        <p:nvSpPr>
          <p:cNvPr id="6" name="Slide Number Placeholder 3"/>
          <p:cNvSpPr>
            <a:spLocks noGrp="1"/>
          </p:cNvSpPr>
          <p:nvPr>
            <p:ph type="sldNum" sz="quarter" idx="16"/>
          </p:nvPr>
        </p:nvSpPr>
        <p:spPr>
          <a:xfrm>
            <a:off x="11202856" y="6301811"/>
            <a:ext cx="684344" cy="365125"/>
          </a:xfrm>
        </p:spPr>
        <p:txBody>
          <a:bodyPr/>
          <a:lstStyle>
            <a:lvl1pPr>
              <a:defRPr>
                <a:latin typeface="MetricHPE Light" panose="020B0303030202060203" pitchFamily="34" charset="0"/>
              </a:defRPr>
            </a:lvl1pPr>
          </a:lstStyle>
          <a:p>
            <a:pPr defTabSz="1088421">
              <a:buFontTx/>
              <a:buBlip>
                <a:blip r:embed="rId2"/>
              </a:buBlip>
            </a:pPr>
            <a:fld id="{104FC826-72BB-4AF1-BA01-A94F7396A7DC}" type="slidenum">
              <a:rPr lang="en-US" smtClean="0">
                <a:solidFill>
                  <a:srgbClr val="C6C6C2"/>
                </a:solidFill>
              </a:rPr>
              <a:pPr defTabSz="1088421">
                <a:buFontTx/>
                <a:buBlip>
                  <a:blip r:embed="rId2"/>
                </a:buBlip>
              </a:pPr>
              <a:t>‹N›</a:t>
            </a:fld>
            <a:endParaRPr lang="en-US" dirty="0">
              <a:solidFill>
                <a:srgbClr val="C6C6C2"/>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Tree>
    <p:extLst>
      <p:ext uri="{BB962C8B-B14F-4D97-AF65-F5344CB8AC3E}">
        <p14:creationId xmlns:p14="http://schemas.microsoft.com/office/powerpoint/2010/main" val="13453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89696" y="387449"/>
            <a:ext cx="11421304" cy="427036"/>
          </a:xfrm>
        </p:spPr>
        <p:txBody>
          <a:bodyPr/>
          <a:lstStyle>
            <a:lvl1pPr>
              <a:defRPr sz="2800"/>
            </a:lvl1pPr>
          </a:lstStyle>
          <a:p>
            <a:r>
              <a:rPr lang="en-US" dirty="0"/>
              <a:t>Click to add one-line title</a:t>
            </a:r>
          </a:p>
        </p:txBody>
      </p:sp>
      <p:sp>
        <p:nvSpPr>
          <p:cNvPr id="9" name="Rectangle 8"/>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5" name="Content Placeholder 14"/>
          <p:cNvSpPr>
            <a:spLocks noGrp="1"/>
          </p:cNvSpPr>
          <p:nvPr>
            <p:ph sz="quarter" idx="17"/>
          </p:nvPr>
        </p:nvSpPr>
        <p:spPr>
          <a:xfrm>
            <a:off x="385100" y="1014413"/>
            <a:ext cx="5422392" cy="5081587"/>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4"/>
          <p:cNvSpPr>
            <a:spLocks noGrp="1"/>
          </p:cNvSpPr>
          <p:nvPr>
            <p:ph sz="quarter" idx="18"/>
          </p:nvPr>
        </p:nvSpPr>
        <p:spPr>
          <a:xfrm>
            <a:off x="6388608" y="1014413"/>
            <a:ext cx="5422392" cy="5081587"/>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9"/>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20"/>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421279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and Headings">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389696" y="387449"/>
            <a:ext cx="11421304" cy="427036"/>
          </a:xfrm>
        </p:spPr>
        <p:txBody>
          <a:bodyPr/>
          <a:lstStyle>
            <a:lvl1pPr>
              <a:defRPr sz="2800"/>
            </a:lvl1pPr>
          </a:lstStyle>
          <a:p>
            <a:r>
              <a:rPr lang="en-US" dirty="0"/>
              <a:t>Click to add one-line title</a:t>
            </a:r>
          </a:p>
        </p:txBody>
      </p:sp>
      <p:sp>
        <p:nvSpPr>
          <p:cNvPr id="18" name="Rectangle 17"/>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22" name="Content Placeholder 14"/>
          <p:cNvSpPr>
            <a:spLocks noGrp="1"/>
          </p:cNvSpPr>
          <p:nvPr>
            <p:ph sz="quarter" idx="17"/>
          </p:nvPr>
        </p:nvSpPr>
        <p:spPr>
          <a:xfrm>
            <a:off x="385100" y="1395413"/>
            <a:ext cx="5422392" cy="4700587"/>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7"/>
          <p:cNvSpPr>
            <a:spLocks noGrp="1"/>
          </p:cNvSpPr>
          <p:nvPr>
            <p:ph type="body" sz="quarter" idx="19" hasCustomPrompt="1"/>
          </p:nvPr>
        </p:nvSpPr>
        <p:spPr>
          <a:xfrm>
            <a:off x="389696" y="1014413"/>
            <a:ext cx="5417796" cy="381000"/>
          </a:xfrm>
        </p:spPr>
        <p:txBody>
          <a:bodyPr>
            <a:noAutofit/>
          </a:bodyPr>
          <a:lstStyle>
            <a:lvl1pPr marL="0" indent="0">
              <a:spcBef>
                <a:spcPts val="0"/>
              </a:spcBef>
              <a:buNone/>
              <a:defRPr sz="2000" baseline="0">
                <a:latin typeface="MetricHPE Semibold" panose="020B07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5" name="Content Placeholder 14"/>
          <p:cNvSpPr>
            <a:spLocks noGrp="1"/>
          </p:cNvSpPr>
          <p:nvPr>
            <p:ph sz="quarter" idx="20"/>
          </p:nvPr>
        </p:nvSpPr>
        <p:spPr>
          <a:xfrm>
            <a:off x="6394014" y="1395413"/>
            <a:ext cx="5422392" cy="4700587"/>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7"/>
          <p:cNvSpPr>
            <a:spLocks noGrp="1"/>
          </p:cNvSpPr>
          <p:nvPr>
            <p:ph type="body" sz="quarter" idx="21" hasCustomPrompt="1"/>
          </p:nvPr>
        </p:nvSpPr>
        <p:spPr>
          <a:xfrm>
            <a:off x="6398610" y="1014413"/>
            <a:ext cx="5417796" cy="381000"/>
          </a:xfrm>
        </p:spPr>
        <p:txBody>
          <a:bodyPr>
            <a:noAutofit/>
          </a:bodyPr>
          <a:lstStyle>
            <a:lvl1pPr marL="0" indent="0">
              <a:spcBef>
                <a:spcPts val="0"/>
              </a:spcBef>
              <a:buNone/>
              <a:defRPr sz="2000" baseline="0">
                <a:latin typeface="MetricHPE Semibold" panose="020B07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2"/>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23"/>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323145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Dark Picture">
    <p:bg>
      <p:bgPr>
        <a:solidFill>
          <a:schemeClr val="bg1"/>
        </a:solidFill>
        <a:effectLst/>
      </p:bgPr>
    </p:bg>
    <p:spTree>
      <p:nvGrpSpPr>
        <p:cNvPr id="1" name=""/>
        <p:cNvGrpSpPr/>
        <p:nvPr/>
      </p:nvGrpSpPr>
      <p:grpSpPr>
        <a:xfrm>
          <a:off x="0" y="0"/>
          <a:ext cx="0" cy="0"/>
          <a:chOff x="0" y="0"/>
          <a:chExt cx="0" cy="0"/>
        </a:xfrm>
      </p:grpSpPr>
      <p:grpSp>
        <p:nvGrpSpPr>
          <p:cNvPr id="9" name="Group 8"/>
          <p:cNvGrpSpPr>
            <a:grpSpLocks noChangeAspect="1"/>
          </p:cNvGrpSpPr>
          <p:nvPr userDrawn="1"/>
        </p:nvGrpSpPr>
        <p:grpSpPr>
          <a:xfrm>
            <a:off x="393523" y="381956"/>
            <a:ext cx="2218745" cy="893759"/>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latin typeface="MetricHPE Black" panose="020B0A03030202060203" pitchFamily="34" charset="0"/>
              </a:endParaRPr>
            </a:p>
          </p:txBody>
        </p:sp>
        <p:sp>
          <p:nvSpPr>
            <p:cNvPr id="14" name="Freeform 6"/>
            <p:cNvSpPr>
              <a:spLocks noEditPoints="1"/>
            </p:cNvSpPr>
            <p:nvPr/>
          </p:nvSpPr>
          <p:spPr bwMode="auto">
            <a:xfrm>
              <a:off x="3578225" y="1968501"/>
              <a:ext cx="5038725" cy="1289049"/>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latin typeface="MetricHPE Black" panose="020B0A03030202060203" pitchFamily="34" charset="0"/>
              </a:endParaRPr>
            </a:p>
          </p:txBody>
        </p:sp>
      </p:grpSp>
      <p:sp>
        <p:nvSpPr>
          <p:cNvPr id="15" name="Title 4"/>
          <p:cNvSpPr>
            <a:spLocks noGrp="1"/>
          </p:cNvSpPr>
          <p:nvPr>
            <p:ph type="title" hasCustomPrompt="1"/>
          </p:nvPr>
        </p:nvSpPr>
        <p:spPr>
          <a:xfrm>
            <a:off x="379647" y="1869197"/>
            <a:ext cx="11423555" cy="1905000"/>
          </a:xfrm>
        </p:spPr>
        <p:txBody>
          <a:bodyPr anchor="b"/>
          <a:lstStyle>
            <a:lvl1pPr>
              <a:lnSpc>
                <a:spcPct val="80000"/>
              </a:lnSpc>
              <a:defRPr sz="4400">
                <a:solidFill>
                  <a:sysClr val="windowText" lastClr="000000"/>
                </a:solidFill>
              </a:defRPr>
            </a:lvl1pPr>
          </a:lstStyle>
          <a:p>
            <a:r>
              <a:rPr lang="en-US" dirty="0"/>
              <a:t>Click to edit</a:t>
            </a:r>
            <a:br>
              <a:rPr lang="en-US" dirty="0"/>
            </a:br>
            <a:r>
              <a:rPr lang="en-US" dirty="0"/>
              <a:t>master title style</a:t>
            </a:r>
            <a:endParaRPr dirty="0"/>
          </a:p>
        </p:txBody>
      </p:sp>
      <p:sp>
        <p:nvSpPr>
          <p:cNvPr id="18" name="Rectangle 17"/>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2" name="Subtitle 2"/>
          <p:cNvSpPr>
            <a:spLocks noGrp="1"/>
          </p:cNvSpPr>
          <p:nvPr>
            <p:ph type="subTitle" idx="1" hasCustomPrompt="1"/>
          </p:nvPr>
        </p:nvSpPr>
        <p:spPr>
          <a:xfrm>
            <a:off x="379647" y="4133088"/>
            <a:ext cx="8229600" cy="438912"/>
          </a:xfrm>
        </p:spPr>
        <p:txBody>
          <a:bodyPr>
            <a:noAutofit/>
          </a:bodyPr>
          <a:lstStyle>
            <a:lvl1pPr marL="0" indent="0" algn="l">
              <a:spcBef>
                <a:spcPts val="0"/>
              </a:spcBef>
              <a:buNone/>
              <a:defRPr sz="3000">
                <a:solidFill>
                  <a:schemeClr val="tx1"/>
                </a:solidFill>
                <a:latin typeface="MetricHPE Light" panose="020B030303020206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9" name="Text Placeholder 7"/>
          <p:cNvSpPr>
            <a:spLocks noGrp="1"/>
          </p:cNvSpPr>
          <p:nvPr>
            <p:ph type="body" sz="quarter" idx="13" hasCustomPrompt="1"/>
          </p:nvPr>
        </p:nvSpPr>
        <p:spPr>
          <a:xfrm>
            <a:off x="379647" y="4577983"/>
            <a:ext cx="5489578" cy="339214"/>
          </a:xfrm>
        </p:spPr>
        <p:txBody>
          <a:bodyPr>
            <a:noAutofit/>
          </a:bodyPr>
          <a:lstStyle>
            <a:lvl1pPr marL="0" indent="0">
              <a:spcBef>
                <a:spcPts val="0"/>
              </a:spcBef>
              <a:buNone/>
              <a:defRPr sz="2000" baseline="0">
                <a:solidFill>
                  <a:schemeClr val="tx1"/>
                </a:solidFill>
                <a:latin typeface="MetricHPE Light" panose="020B03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Tree>
    <p:extLst>
      <p:ext uri="{BB962C8B-B14F-4D97-AF65-F5344CB8AC3E}">
        <p14:creationId xmlns:p14="http://schemas.microsoft.com/office/powerpoint/2010/main" val="286446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Subtitle and Heading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9696" y="387449"/>
            <a:ext cx="11421304" cy="427036"/>
          </a:xfrm>
        </p:spPr>
        <p:txBody>
          <a:bodyPr/>
          <a:lstStyle>
            <a:lvl1pPr>
              <a:defRPr sz="2800"/>
            </a:lvl1pPr>
          </a:lstStyle>
          <a:p>
            <a:r>
              <a:rPr lang="en-US" dirty="0"/>
              <a:t>Click to add one-line title</a:t>
            </a:r>
          </a:p>
        </p:txBody>
      </p:sp>
      <p:sp>
        <p:nvSpPr>
          <p:cNvPr id="13" name="Content Placeholder 14"/>
          <p:cNvSpPr>
            <a:spLocks noGrp="1"/>
          </p:cNvSpPr>
          <p:nvPr>
            <p:ph sz="quarter" idx="17"/>
          </p:nvPr>
        </p:nvSpPr>
        <p:spPr>
          <a:xfrm>
            <a:off x="385100" y="1757281"/>
            <a:ext cx="5422392" cy="4338720"/>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9" hasCustomPrompt="1"/>
          </p:nvPr>
        </p:nvSpPr>
        <p:spPr>
          <a:xfrm>
            <a:off x="389696" y="1376280"/>
            <a:ext cx="5417796" cy="381000"/>
          </a:xfrm>
        </p:spPr>
        <p:txBody>
          <a:bodyPr>
            <a:noAutofit/>
          </a:bodyPr>
          <a:lstStyle>
            <a:lvl1pPr marL="0" indent="0">
              <a:spcBef>
                <a:spcPts val="0"/>
              </a:spcBef>
              <a:buNone/>
              <a:defRPr sz="2000" baseline="0">
                <a:latin typeface="MetricHPE Semibold" panose="020B07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17" name="Text Placeholder 7"/>
          <p:cNvSpPr>
            <a:spLocks noGrp="1"/>
          </p:cNvSpPr>
          <p:nvPr>
            <p:ph type="body" sz="quarter" idx="13" hasCustomPrompt="1"/>
          </p:nvPr>
        </p:nvSpPr>
        <p:spPr>
          <a:xfrm>
            <a:off x="389696" y="776493"/>
            <a:ext cx="11421304" cy="381000"/>
          </a:xfrm>
        </p:spPr>
        <p:txBody>
          <a:bodyPr>
            <a:noAutofit/>
          </a:bodyPr>
          <a:lstStyle>
            <a:lvl1pPr marL="0" indent="0">
              <a:spcBef>
                <a:spcPts val="0"/>
              </a:spcBef>
              <a:buNone/>
              <a:defRPr sz="2200" baseline="0">
                <a:latin typeface="MetricHPE Light" panose="020B03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18" name="Rectangle 17"/>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24" name="Text Placeholder 7"/>
          <p:cNvSpPr>
            <a:spLocks noGrp="1"/>
          </p:cNvSpPr>
          <p:nvPr>
            <p:ph type="body" sz="quarter" idx="21" hasCustomPrompt="1"/>
          </p:nvPr>
        </p:nvSpPr>
        <p:spPr>
          <a:xfrm>
            <a:off x="6388562" y="1376280"/>
            <a:ext cx="5417796" cy="381000"/>
          </a:xfrm>
        </p:spPr>
        <p:txBody>
          <a:bodyPr>
            <a:noAutofit/>
          </a:bodyPr>
          <a:lstStyle>
            <a:lvl1pPr marL="0" indent="0">
              <a:spcBef>
                <a:spcPts val="0"/>
              </a:spcBef>
              <a:buNone/>
              <a:defRPr sz="2000" baseline="0">
                <a:latin typeface="MetricHPE Semibold" panose="020B07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2"/>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23"/>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
        <p:nvSpPr>
          <p:cNvPr id="12" name="Content Placeholder 14"/>
          <p:cNvSpPr>
            <a:spLocks noGrp="1"/>
          </p:cNvSpPr>
          <p:nvPr>
            <p:ph sz="quarter" idx="24"/>
          </p:nvPr>
        </p:nvSpPr>
        <p:spPr>
          <a:xfrm>
            <a:off x="6385208" y="1757281"/>
            <a:ext cx="5422392" cy="4338720"/>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709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89696" y="387449"/>
            <a:ext cx="11421304" cy="427036"/>
          </a:xfrm>
        </p:spPr>
        <p:txBody>
          <a:bodyPr/>
          <a:lstStyle>
            <a:lvl1pPr>
              <a:defRPr sz="2800"/>
            </a:lvl1pPr>
          </a:lstStyle>
          <a:p>
            <a:r>
              <a:rPr lang="en-US" dirty="0"/>
              <a:t>Click to add one-line title</a:t>
            </a:r>
          </a:p>
        </p:txBody>
      </p:sp>
      <p:sp>
        <p:nvSpPr>
          <p:cNvPr id="13" name="Rectangle 12"/>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7" name="Content Placeholder 14"/>
          <p:cNvSpPr>
            <a:spLocks noGrp="1"/>
          </p:cNvSpPr>
          <p:nvPr>
            <p:ph sz="quarter" idx="17"/>
          </p:nvPr>
        </p:nvSpPr>
        <p:spPr>
          <a:xfrm>
            <a:off x="385100" y="1014413"/>
            <a:ext cx="3529584" cy="5081587"/>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4"/>
          <p:cNvSpPr>
            <a:spLocks noGrp="1"/>
          </p:cNvSpPr>
          <p:nvPr>
            <p:ph sz="quarter" idx="18"/>
          </p:nvPr>
        </p:nvSpPr>
        <p:spPr>
          <a:xfrm>
            <a:off x="4335556" y="1014413"/>
            <a:ext cx="3529584" cy="5081587"/>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4"/>
          <p:cNvSpPr>
            <a:spLocks noGrp="1"/>
          </p:cNvSpPr>
          <p:nvPr>
            <p:ph sz="quarter" idx="19"/>
          </p:nvPr>
        </p:nvSpPr>
        <p:spPr>
          <a:xfrm>
            <a:off x="8284558" y="1014413"/>
            <a:ext cx="3529584" cy="5081587"/>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0"/>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21"/>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249429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and Heading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389696" y="387449"/>
            <a:ext cx="11421304" cy="427036"/>
          </a:xfrm>
        </p:spPr>
        <p:txBody>
          <a:bodyPr/>
          <a:lstStyle>
            <a:lvl1pPr>
              <a:defRPr sz="2800"/>
            </a:lvl1pPr>
          </a:lstStyle>
          <a:p>
            <a:r>
              <a:rPr lang="en-US" dirty="0"/>
              <a:t>Click to add one-line title</a:t>
            </a:r>
          </a:p>
        </p:txBody>
      </p:sp>
      <p:sp>
        <p:nvSpPr>
          <p:cNvPr id="16" name="Rectangle 15"/>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21" name="Text Placeholder 7"/>
          <p:cNvSpPr>
            <a:spLocks noGrp="1"/>
          </p:cNvSpPr>
          <p:nvPr>
            <p:ph type="body" sz="quarter" idx="19" hasCustomPrompt="1"/>
          </p:nvPr>
        </p:nvSpPr>
        <p:spPr>
          <a:xfrm>
            <a:off x="389696" y="1014413"/>
            <a:ext cx="3524988" cy="381000"/>
          </a:xfrm>
        </p:spPr>
        <p:txBody>
          <a:bodyPr>
            <a:noAutofit/>
          </a:bodyPr>
          <a:lstStyle>
            <a:lvl1pPr marL="0" indent="0">
              <a:spcBef>
                <a:spcPts val="0"/>
              </a:spcBef>
              <a:buNone/>
              <a:defRPr sz="2000" baseline="0">
                <a:latin typeface="MetricHPE Semibold" panose="020B07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3" name="Text Placeholder 7"/>
          <p:cNvSpPr>
            <a:spLocks noGrp="1"/>
          </p:cNvSpPr>
          <p:nvPr>
            <p:ph type="body" sz="quarter" idx="21" hasCustomPrompt="1"/>
          </p:nvPr>
        </p:nvSpPr>
        <p:spPr>
          <a:xfrm>
            <a:off x="8284558" y="1014413"/>
            <a:ext cx="3531848" cy="381000"/>
          </a:xfrm>
        </p:spPr>
        <p:txBody>
          <a:bodyPr>
            <a:noAutofit/>
          </a:bodyPr>
          <a:lstStyle>
            <a:lvl1pPr marL="0" indent="0">
              <a:spcBef>
                <a:spcPts val="0"/>
              </a:spcBef>
              <a:buNone/>
              <a:defRPr sz="2000" baseline="0">
                <a:latin typeface="MetricHPE Semibold" panose="020B07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4" name="Content Placeholder 14"/>
          <p:cNvSpPr>
            <a:spLocks noGrp="1"/>
          </p:cNvSpPr>
          <p:nvPr>
            <p:ph sz="quarter" idx="17"/>
          </p:nvPr>
        </p:nvSpPr>
        <p:spPr>
          <a:xfrm>
            <a:off x="385100" y="1395413"/>
            <a:ext cx="3529584" cy="4700587"/>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4"/>
          <p:cNvSpPr>
            <a:spLocks noGrp="1"/>
          </p:cNvSpPr>
          <p:nvPr>
            <p:ph sz="quarter" idx="18"/>
          </p:nvPr>
        </p:nvSpPr>
        <p:spPr>
          <a:xfrm>
            <a:off x="4335556" y="1395413"/>
            <a:ext cx="3529584" cy="4700587"/>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14"/>
          <p:cNvSpPr>
            <a:spLocks noGrp="1"/>
          </p:cNvSpPr>
          <p:nvPr>
            <p:ph sz="quarter" idx="22"/>
          </p:nvPr>
        </p:nvSpPr>
        <p:spPr>
          <a:xfrm>
            <a:off x="8284558" y="1395413"/>
            <a:ext cx="3529584" cy="4700587"/>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7"/>
          <p:cNvSpPr>
            <a:spLocks noGrp="1"/>
          </p:cNvSpPr>
          <p:nvPr>
            <p:ph type="body" sz="quarter" idx="23" hasCustomPrompt="1"/>
          </p:nvPr>
        </p:nvSpPr>
        <p:spPr>
          <a:xfrm>
            <a:off x="4335556" y="1014413"/>
            <a:ext cx="3524988" cy="381000"/>
          </a:xfrm>
        </p:spPr>
        <p:txBody>
          <a:bodyPr>
            <a:noAutofit/>
          </a:bodyPr>
          <a:lstStyle>
            <a:lvl1pPr marL="0" indent="0">
              <a:spcBef>
                <a:spcPts val="0"/>
              </a:spcBef>
              <a:buNone/>
              <a:defRPr sz="2000" baseline="0">
                <a:latin typeface="MetricHPE Semibold" panose="020B07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4"/>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25"/>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200561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Subtitle and Headings">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389696" y="387449"/>
            <a:ext cx="11421304" cy="427036"/>
          </a:xfrm>
        </p:spPr>
        <p:txBody>
          <a:bodyPr/>
          <a:lstStyle>
            <a:lvl1pPr>
              <a:defRPr sz="2800"/>
            </a:lvl1pPr>
          </a:lstStyle>
          <a:p>
            <a:r>
              <a:rPr lang="en-US" dirty="0"/>
              <a:t>Click to add one-line title</a:t>
            </a:r>
          </a:p>
        </p:txBody>
      </p:sp>
      <p:sp>
        <p:nvSpPr>
          <p:cNvPr id="21" name="Text Placeholder 7"/>
          <p:cNvSpPr>
            <a:spLocks noGrp="1"/>
          </p:cNvSpPr>
          <p:nvPr>
            <p:ph type="body" sz="quarter" idx="19" hasCustomPrompt="1"/>
          </p:nvPr>
        </p:nvSpPr>
        <p:spPr>
          <a:xfrm>
            <a:off x="389696" y="1383214"/>
            <a:ext cx="3524988" cy="381000"/>
          </a:xfrm>
        </p:spPr>
        <p:txBody>
          <a:bodyPr>
            <a:noAutofit/>
          </a:bodyPr>
          <a:lstStyle>
            <a:lvl1pPr marL="0" indent="0">
              <a:spcBef>
                <a:spcPts val="0"/>
              </a:spcBef>
              <a:buNone/>
              <a:defRPr sz="2000" baseline="0">
                <a:latin typeface="MetricHPE Semibold" panose="020B07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2" name="Text Placeholder 7"/>
          <p:cNvSpPr>
            <a:spLocks noGrp="1"/>
          </p:cNvSpPr>
          <p:nvPr>
            <p:ph type="body" sz="quarter" idx="21" hasCustomPrompt="1"/>
          </p:nvPr>
        </p:nvSpPr>
        <p:spPr>
          <a:xfrm>
            <a:off x="8284558" y="1383214"/>
            <a:ext cx="3531848" cy="381000"/>
          </a:xfrm>
        </p:spPr>
        <p:txBody>
          <a:bodyPr>
            <a:noAutofit/>
          </a:bodyPr>
          <a:lstStyle>
            <a:lvl1pPr marL="0" indent="0">
              <a:spcBef>
                <a:spcPts val="0"/>
              </a:spcBef>
              <a:buNone/>
              <a:defRPr sz="2000" baseline="0">
                <a:latin typeface="MetricHPE Semibold" panose="020B07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3" name="Content Placeholder 14"/>
          <p:cNvSpPr>
            <a:spLocks noGrp="1"/>
          </p:cNvSpPr>
          <p:nvPr>
            <p:ph sz="quarter" idx="17"/>
          </p:nvPr>
        </p:nvSpPr>
        <p:spPr>
          <a:xfrm>
            <a:off x="385100" y="1764215"/>
            <a:ext cx="3529584" cy="4331786"/>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14"/>
          <p:cNvSpPr>
            <a:spLocks noGrp="1"/>
          </p:cNvSpPr>
          <p:nvPr>
            <p:ph sz="quarter" idx="18"/>
          </p:nvPr>
        </p:nvSpPr>
        <p:spPr>
          <a:xfrm>
            <a:off x="4335556" y="1764215"/>
            <a:ext cx="3529584" cy="4331786"/>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4"/>
          <p:cNvSpPr>
            <a:spLocks noGrp="1"/>
          </p:cNvSpPr>
          <p:nvPr>
            <p:ph sz="quarter" idx="22"/>
          </p:nvPr>
        </p:nvSpPr>
        <p:spPr>
          <a:xfrm>
            <a:off x="8284558" y="1764215"/>
            <a:ext cx="3529584" cy="4331786"/>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7"/>
          <p:cNvSpPr>
            <a:spLocks noGrp="1"/>
          </p:cNvSpPr>
          <p:nvPr>
            <p:ph type="body" sz="quarter" idx="23" hasCustomPrompt="1"/>
          </p:nvPr>
        </p:nvSpPr>
        <p:spPr>
          <a:xfrm>
            <a:off x="4335556" y="1383214"/>
            <a:ext cx="3524988" cy="381000"/>
          </a:xfrm>
        </p:spPr>
        <p:txBody>
          <a:bodyPr>
            <a:noAutofit/>
          </a:bodyPr>
          <a:lstStyle>
            <a:lvl1pPr marL="0" indent="0">
              <a:spcBef>
                <a:spcPts val="0"/>
              </a:spcBef>
              <a:buNone/>
              <a:defRPr sz="2000" baseline="0">
                <a:latin typeface="MetricHPE Semibold" panose="020B07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7" name="Text Placeholder 7"/>
          <p:cNvSpPr>
            <a:spLocks noGrp="1"/>
          </p:cNvSpPr>
          <p:nvPr>
            <p:ph type="body" sz="quarter" idx="13" hasCustomPrompt="1"/>
          </p:nvPr>
        </p:nvSpPr>
        <p:spPr>
          <a:xfrm>
            <a:off x="389696" y="776493"/>
            <a:ext cx="11421304" cy="381000"/>
          </a:xfrm>
        </p:spPr>
        <p:txBody>
          <a:bodyPr>
            <a:noAutofit/>
          </a:bodyPr>
          <a:lstStyle>
            <a:lvl1pPr marL="0" indent="0">
              <a:spcBef>
                <a:spcPts val="0"/>
              </a:spcBef>
              <a:buNone/>
              <a:defRPr sz="2200" baseline="0">
                <a:latin typeface="MetricHPE Light" panose="020B03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28" name="Rectangle 27"/>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4"/>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25"/>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250144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89696" y="387449"/>
            <a:ext cx="11421304" cy="427036"/>
          </a:xfrm>
        </p:spPr>
        <p:txBody>
          <a:bodyPr/>
          <a:lstStyle>
            <a:lvl1pPr>
              <a:defRPr sz="2800"/>
            </a:lvl1pPr>
          </a:lstStyle>
          <a:p>
            <a:r>
              <a:rPr lang="en-US" dirty="0"/>
              <a:t>Click to add one-line title</a:t>
            </a:r>
          </a:p>
        </p:txBody>
      </p:sp>
      <p:sp>
        <p:nvSpPr>
          <p:cNvPr id="10" name="Rectangle 9"/>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4" name="Text Placeholder 4"/>
          <p:cNvSpPr>
            <a:spLocks noGrp="1"/>
          </p:cNvSpPr>
          <p:nvPr>
            <p:ph type="body" sz="quarter" idx="17"/>
          </p:nvPr>
        </p:nvSpPr>
        <p:spPr>
          <a:xfrm>
            <a:off x="388938" y="1018211"/>
            <a:ext cx="7863840" cy="5077790"/>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3"/>
          <p:cNvSpPr>
            <a:spLocks noGrp="1"/>
          </p:cNvSpPr>
          <p:nvPr>
            <p:ph type="body" sz="half" idx="2" hasCustomPrompt="1"/>
          </p:nvPr>
        </p:nvSpPr>
        <p:spPr bwMode="ltGray">
          <a:xfrm>
            <a:off x="8661437" y="1017722"/>
            <a:ext cx="3149563" cy="5078278"/>
          </a:xfrm>
          <a:noFill/>
          <a:ln w="57150">
            <a:solidFill>
              <a:srgbClr val="32DAC8"/>
            </a:solidFill>
            <a:miter lim="800000"/>
          </a:ln>
        </p:spPr>
        <p:txBody>
          <a:bodyPr lIns="137160" tIns="91440" rIns="137160" bIns="91440">
            <a:noAutofit/>
          </a:bodyPr>
          <a:lstStyle>
            <a:lvl1pPr marL="0" indent="0">
              <a:spcBef>
                <a:spcPts val="900"/>
              </a:spcBef>
              <a:buNone/>
              <a:defRPr sz="2000">
                <a:latin typeface="MetricHPE Light" panose="020B03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supporting text</a:t>
            </a:r>
          </a:p>
          <a:p>
            <a:pPr lvl="0"/>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8"/>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19"/>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39649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89696" y="387449"/>
            <a:ext cx="11421304" cy="427036"/>
          </a:xfrm>
        </p:spPr>
        <p:txBody>
          <a:bodyPr/>
          <a:lstStyle>
            <a:lvl1pPr>
              <a:defRPr sz="2800"/>
            </a:lvl1pPr>
          </a:lstStyle>
          <a:p>
            <a:r>
              <a:rPr lang="en-US" dirty="0"/>
              <a:t>Click to add one-line title</a:t>
            </a:r>
          </a:p>
        </p:txBody>
      </p:sp>
      <p:sp>
        <p:nvSpPr>
          <p:cNvPr id="10" name="Rectangle 9"/>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4" name="Text Placeholder 3"/>
          <p:cNvSpPr>
            <a:spLocks noGrp="1"/>
          </p:cNvSpPr>
          <p:nvPr>
            <p:ph type="body" sz="half" idx="2" hasCustomPrompt="1"/>
          </p:nvPr>
        </p:nvSpPr>
        <p:spPr bwMode="ltGray">
          <a:xfrm>
            <a:off x="8115301" y="1017722"/>
            <a:ext cx="3695700" cy="5078278"/>
          </a:xfrm>
          <a:noFill/>
          <a:ln w="57150">
            <a:noFill/>
            <a:miter lim="800000"/>
          </a:ln>
        </p:spPr>
        <p:txBody>
          <a:bodyPr lIns="137160" tIns="91440" rIns="137160" bIns="91440">
            <a:noAutofit/>
          </a:bodyPr>
          <a:lstStyle>
            <a:lvl1pPr marL="0" indent="0">
              <a:spcBef>
                <a:spcPts val="900"/>
              </a:spcBef>
              <a:buNone/>
              <a:defRPr sz="2000">
                <a:latin typeface="MetricHPE Light" panose="020B03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supporting text</a:t>
            </a:r>
          </a:p>
          <a:p>
            <a:pPr lvl="0"/>
            <a:endParaRPr lang="en-US" dirty="0"/>
          </a:p>
        </p:txBody>
      </p:sp>
      <p:sp>
        <p:nvSpPr>
          <p:cNvPr id="15" name="Picture Placeholder 3"/>
          <p:cNvSpPr>
            <a:spLocks noGrp="1"/>
          </p:cNvSpPr>
          <p:nvPr>
            <p:ph type="pic" sz="quarter" idx="18" hasCustomPrompt="1"/>
          </p:nvPr>
        </p:nvSpPr>
        <p:spPr>
          <a:xfrm>
            <a:off x="381000" y="1017588"/>
            <a:ext cx="7470648" cy="5078412"/>
          </a:xfrm>
        </p:spPr>
        <p:txBody>
          <a:bodyPr/>
          <a:lstStyle>
            <a:lvl1pPr marL="0" indent="0">
              <a:buNone/>
              <a:defRPr>
                <a:latin typeface="MetricHPE Light" panose="020B0303030202060203" pitchFamily="34" charset="0"/>
              </a:defRPr>
            </a:lvl1pPr>
          </a:lstStyle>
          <a:p>
            <a:r>
              <a:rPr lang="en-US" dirty="0"/>
              <a:t>Click to add picture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9"/>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20"/>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234693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89696" y="387449"/>
            <a:ext cx="11421304" cy="427036"/>
          </a:xfrm>
        </p:spPr>
        <p:txBody>
          <a:bodyPr/>
          <a:lstStyle>
            <a:lvl1pPr>
              <a:defRPr sz="2800"/>
            </a:lvl1pPr>
          </a:lstStyle>
          <a:p>
            <a:r>
              <a:rPr lang="en-US" dirty="0"/>
              <a:t>Click to add one-line title</a:t>
            </a:r>
          </a:p>
        </p:txBody>
      </p:sp>
      <p:sp>
        <p:nvSpPr>
          <p:cNvPr id="10" name="Rectangle 9"/>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4" name="Text Placeholder 3"/>
          <p:cNvSpPr>
            <a:spLocks noGrp="1"/>
          </p:cNvSpPr>
          <p:nvPr>
            <p:ph type="body" sz="half" idx="2" hasCustomPrompt="1"/>
          </p:nvPr>
        </p:nvSpPr>
        <p:spPr bwMode="ltGray">
          <a:xfrm>
            <a:off x="8115301" y="1017722"/>
            <a:ext cx="3695700" cy="5078278"/>
          </a:xfrm>
          <a:noFill/>
          <a:ln w="57150">
            <a:noFill/>
            <a:miter lim="800000"/>
          </a:ln>
        </p:spPr>
        <p:txBody>
          <a:bodyPr lIns="137160" tIns="91440" rIns="137160" bIns="91440">
            <a:noAutofit/>
          </a:bodyPr>
          <a:lstStyle>
            <a:lvl1pPr marL="0" indent="0">
              <a:spcBef>
                <a:spcPts val="900"/>
              </a:spcBef>
              <a:buNone/>
              <a:defRPr sz="2000">
                <a:latin typeface="MetricHPE Light" panose="020B03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supporting text</a:t>
            </a:r>
          </a:p>
          <a:p>
            <a:pPr lvl="0"/>
            <a:endParaRPr lang="en-US" dirty="0"/>
          </a:p>
        </p:txBody>
      </p:sp>
      <p:sp>
        <p:nvSpPr>
          <p:cNvPr id="15" name="Picture Placeholder 3"/>
          <p:cNvSpPr>
            <a:spLocks noGrp="1"/>
          </p:cNvSpPr>
          <p:nvPr>
            <p:ph type="pic" sz="quarter" idx="18" hasCustomPrompt="1"/>
          </p:nvPr>
        </p:nvSpPr>
        <p:spPr>
          <a:xfrm>
            <a:off x="381000" y="1017588"/>
            <a:ext cx="7470648" cy="5078412"/>
          </a:xfrm>
        </p:spPr>
        <p:txBody>
          <a:bodyPr/>
          <a:lstStyle>
            <a:lvl1pPr marL="0" indent="0">
              <a:buNone/>
              <a:defRPr>
                <a:latin typeface="MetricHPE Light" panose="020B0303030202060203" pitchFamily="34" charset="0"/>
              </a:defRPr>
            </a:lvl1pPr>
          </a:lstStyle>
          <a:p>
            <a:r>
              <a:rPr lang="en-US" dirty="0"/>
              <a:t>Click to add picture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9"/>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20"/>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210164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9696" y="387449"/>
            <a:ext cx="11421304" cy="427036"/>
          </a:xfrm>
        </p:spPr>
        <p:txBody>
          <a:bodyPr/>
          <a:lstStyle>
            <a:lvl1pPr>
              <a:defRPr sz="2800"/>
            </a:lvl1pPr>
          </a:lstStyle>
          <a:p>
            <a:r>
              <a:rPr lang="en-US" dirty="0"/>
              <a:t>Click to add one-line title</a:t>
            </a:r>
          </a:p>
        </p:txBody>
      </p:sp>
      <p:sp>
        <p:nvSpPr>
          <p:cNvPr id="12" name="Rectangle 11"/>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6" name="Text Placeholder 3"/>
          <p:cNvSpPr>
            <a:spLocks noGrp="1"/>
          </p:cNvSpPr>
          <p:nvPr>
            <p:ph type="body" sz="half" idx="2" hasCustomPrompt="1"/>
          </p:nvPr>
        </p:nvSpPr>
        <p:spPr bwMode="ltGray">
          <a:xfrm>
            <a:off x="389696" y="4943788"/>
            <a:ext cx="5596576" cy="1152211"/>
          </a:xfrm>
          <a:noFill/>
          <a:ln w="57150">
            <a:noFill/>
            <a:miter lim="800000"/>
          </a:ln>
        </p:spPr>
        <p:txBody>
          <a:bodyPr lIns="137160" tIns="91440" rIns="137160" bIns="91440">
            <a:noAutofit/>
          </a:bodyPr>
          <a:lstStyle>
            <a:lvl1pPr marL="0" indent="0" algn="ctr">
              <a:spcBef>
                <a:spcPts val="900"/>
              </a:spcBef>
              <a:buNone/>
              <a:defRPr sz="2000">
                <a:latin typeface="MetricHPE Light" panose="020B03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17" name="Picture Placeholder 3"/>
          <p:cNvSpPr>
            <a:spLocks noGrp="1"/>
          </p:cNvSpPr>
          <p:nvPr>
            <p:ph type="pic" sz="quarter" idx="18" hasCustomPrompt="1"/>
          </p:nvPr>
        </p:nvSpPr>
        <p:spPr>
          <a:xfrm>
            <a:off x="381000" y="1017588"/>
            <a:ext cx="5605272" cy="3803904"/>
          </a:xfrm>
        </p:spPr>
        <p:txBody>
          <a:bodyPr anchor="ctr"/>
          <a:lstStyle>
            <a:lvl1pPr marL="0" indent="0" algn="ctr">
              <a:buNone/>
              <a:defRPr>
                <a:latin typeface="MetricHPE Light" panose="020B0303030202060203" pitchFamily="34" charset="0"/>
              </a:defRPr>
            </a:lvl1pPr>
          </a:lstStyle>
          <a:p>
            <a:r>
              <a:rPr lang="en-US" dirty="0"/>
              <a:t>Click to add picture</a:t>
            </a:r>
          </a:p>
        </p:txBody>
      </p:sp>
      <p:sp>
        <p:nvSpPr>
          <p:cNvPr id="18" name="Text Placeholder 3"/>
          <p:cNvSpPr>
            <a:spLocks noGrp="1"/>
          </p:cNvSpPr>
          <p:nvPr>
            <p:ph type="body" sz="half" idx="19" hasCustomPrompt="1"/>
          </p:nvPr>
        </p:nvSpPr>
        <p:spPr bwMode="ltGray">
          <a:xfrm>
            <a:off x="6214424" y="4943788"/>
            <a:ext cx="5596576" cy="1152211"/>
          </a:xfrm>
          <a:noFill/>
          <a:ln w="57150">
            <a:noFill/>
            <a:miter lim="800000"/>
          </a:ln>
        </p:spPr>
        <p:txBody>
          <a:bodyPr lIns="137160" tIns="91440" rIns="137160" bIns="91440">
            <a:noAutofit/>
          </a:bodyPr>
          <a:lstStyle>
            <a:lvl1pPr marL="0" indent="0" algn="ctr">
              <a:spcBef>
                <a:spcPts val="900"/>
              </a:spcBef>
              <a:buNone/>
              <a:defRPr sz="2000">
                <a:latin typeface="MetricHPE Light" panose="020B03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19" name="Picture Placeholder 3"/>
          <p:cNvSpPr>
            <a:spLocks noGrp="1"/>
          </p:cNvSpPr>
          <p:nvPr>
            <p:ph type="pic" sz="quarter" idx="20" hasCustomPrompt="1"/>
          </p:nvPr>
        </p:nvSpPr>
        <p:spPr>
          <a:xfrm>
            <a:off x="6205728" y="1017588"/>
            <a:ext cx="5605272" cy="3803904"/>
          </a:xfrm>
        </p:spPr>
        <p:txBody>
          <a:bodyPr anchor="ctr"/>
          <a:lstStyle>
            <a:lvl1pPr marL="0" indent="0" algn="ctr">
              <a:buNone/>
              <a:defRPr>
                <a:latin typeface="MetricHPE Light" panose="020B0303030202060203" pitchFamily="34" charset="0"/>
              </a:defRPr>
            </a:lvl1pPr>
          </a:lstStyle>
          <a:p>
            <a:r>
              <a:rPr lang="en-US" dirty="0"/>
              <a:t>Click to add picture</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1"/>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22"/>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42072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389696" y="387449"/>
            <a:ext cx="11421304" cy="427036"/>
          </a:xfrm>
        </p:spPr>
        <p:txBody>
          <a:bodyPr/>
          <a:lstStyle>
            <a:lvl1pPr>
              <a:defRPr sz="2800"/>
            </a:lvl1pPr>
          </a:lstStyle>
          <a:p>
            <a:r>
              <a:rPr lang="en-US" dirty="0"/>
              <a:t>Click to add one-line title</a:t>
            </a:r>
          </a:p>
        </p:txBody>
      </p:sp>
      <p:sp>
        <p:nvSpPr>
          <p:cNvPr id="14" name="Rectangle 13"/>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8" name="Text Placeholder 3"/>
          <p:cNvSpPr>
            <a:spLocks noGrp="1"/>
          </p:cNvSpPr>
          <p:nvPr>
            <p:ph type="body" sz="half" idx="2" hasCustomPrompt="1"/>
          </p:nvPr>
        </p:nvSpPr>
        <p:spPr bwMode="ltGray">
          <a:xfrm>
            <a:off x="389696" y="4943788"/>
            <a:ext cx="3687004" cy="1152211"/>
          </a:xfrm>
          <a:noFill/>
          <a:ln w="57150">
            <a:noFill/>
            <a:miter lim="800000"/>
          </a:ln>
        </p:spPr>
        <p:txBody>
          <a:bodyPr lIns="137160" tIns="91440" rIns="137160" bIns="91440">
            <a:noAutofit/>
          </a:bodyPr>
          <a:lstStyle>
            <a:lvl1pPr marL="0" indent="0" algn="ctr">
              <a:spcBef>
                <a:spcPts val="900"/>
              </a:spcBef>
              <a:buNone/>
              <a:defRPr sz="2000">
                <a:latin typeface="MetricHPE Light" panose="020B03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19" name="Picture Placeholder 3"/>
          <p:cNvSpPr>
            <a:spLocks noGrp="1"/>
          </p:cNvSpPr>
          <p:nvPr>
            <p:ph type="pic" sz="quarter" idx="18" hasCustomPrompt="1"/>
          </p:nvPr>
        </p:nvSpPr>
        <p:spPr>
          <a:xfrm>
            <a:off x="381000" y="1017588"/>
            <a:ext cx="3687004" cy="3803904"/>
          </a:xfrm>
        </p:spPr>
        <p:txBody>
          <a:bodyPr anchor="ctr"/>
          <a:lstStyle>
            <a:lvl1pPr marL="0" indent="0" algn="ctr">
              <a:buNone/>
              <a:defRPr>
                <a:latin typeface="MetricHPE Light" panose="020B0303030202060203" pitchFamily="34" charset="0"/>
              </a:defRPr>
            </a:lvl1pPr>
          </a:lstStyle>
          <a:p>
            <a:r>
              <a:rPr lang="en-US" dirty="0"/>
              <a:t>Click to add picture</a:t>
            </a:r>
          </a:p>
        </p:txBody>
      </p:sp>
      <p:sp>
        <p:nvSpPr>
          <p:cNvPr id="24" name="Text Placeholder 3"/>
          <p:cNvSpPr>
            <a:spLocks noGrp="1"/>
          </p:cNvSpPr>
          <p:nvPr>
            <p:ph type="body" sz="half" idx="19" hasCustomPrompt="1"/>
          </p:nvPr>
        </p:nvSpPr>
        <p:spPr bwMode="ltGray">
          <a:xfrm>
            <a:off x="4261194" y="4943788"/>
            <a:ext cx="3687004" cy="1152211"/>
          </a:xfrm>
          <a:noFill/>
          <a:ln w="57150">
            <a:noFill/>
            <a:miter lim="800000"/>
          </a:ln>
        </p:spPr>
        <p:txBody>
          <a:bodyPr lIns="137160" tIns="91440" rIns="137160" bIns="91440">
            <a:noAutofit/>
          </a:bodyPr>
          <a:lstStyle>
            <a:lvl1pPr marL="0" indent="0" algn="ctr">
              <a:spcBef>
                <a:spcPts val="900"/>
              </a:spcBef>
              <a:buNone/>
              <a:defRPr sz="2000">
                <a:latin typeface="MetricHPE Light" panose="020B03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25" name="Picture Placeholder 3"/>
          <p:cNvSpPr>
            <a:spLocks noGrp="1"/>
          </p:cNvSpPr>
          <p:nvPr>
            <p:ph type="pic" sz="quarter" idx="20" hasCustomPrompt="1"/>
          </p:nvPr>
        </p:nvSpPr>
        <p:spPr>
          <a:xfrm>
            <a:off x="4252498" y="1017588"/>
            <a:ext cx="3687004" cy="3803904"/>
          </a:xfrm>
        </p:spPr>
        <p:txBody>
          <a:bodyPr anchor="ctr"/>
          <a:lstStyle>
            <a:lvl1pPr marL="0" indent="0" algn="ctr">
              <a:buNone/>
              <a:defRPr>
                <a:latin typeface="MetricHPE Light" panose="020B0303030202060203" pitchFamily="34" charset="0"/>
              </a:defRPr>
            </a:lvl1pPr>
          </a:lstStyle>
          <a:p>
            <a:r>
              <a:rPr lang="en-US" dirty="0"/>
              <a:t>Click to add picture</a:t>
            </a:r>
          </a:p>
        </p:txBody>
      </p:sp>
      <p:sp>
        <p:nvSpPr>
          <p:cNvPr id="26" name="Text Placeholder 3"/>
          <p:cNvSpPr>
            <a:spLocks noGrp="1"/>
          </p:cNvSpPr>
          <p:nvPr>
            <p:ph type="body" sz="half" idx="21" hasCustomPrompt="1"/>
          </p:nvPr>
        </p:nvSpPr>
        <p:spPr bwMode="ltGray">
          <a:xfrm>
            <a:off x="8141388" y="4943788"/>
            <a:ext cx="3687004" cy="1152211"/>
          </a:xfrm>
          <a:noFill/>
          <a:ln w="57150">
            <a:noFill/>
            <a:miter lim="800000"/>
          </a:ln>
        </p:spPr>
        <p:txBody>
          <a:bodyPr lIns="137160" tIns="91440" rIns="137160" bIns="91440">
            <a:noAutofit/>
          </a:bodyPr>
          <a:lstStyle>
            <a:lvl1pPr marL="0" indent="0" algn="ctr">
              <a:spcBef>
                <a:spcPts val="900"/>
              </a:spcBef>
              <a:buNone/>
              <a:defRPr sz="2000">
                <a:latin typeface="MetricHPE Light" panose="020B03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27" name="Picture Placeholder 3"/>
          <p:cNvSpPr>
            <a:spLocks noGrp="1"/>
          </p:cNvSpPr>
          <p:nvPr>
            <p:ph type="pic" sz="quarter" idx="22" hasCustomPrompt="1"/>
          </p:nvPr>
        </p:nvSpPr>
        <p:spPr>
          <a:xfrm>
            <a:off x="8132692" y="1017588"/>
            <a:ext cx="3687004" cy="3803904"/>
          </a:xfrm>
        </p:spPr>
        <p:txBody>
          <a:bodyPr anchor="ctr"/>
          <a:lstStyle>
            <a:lvl1pPr marL="0" indent="0" algn="ctr">
              <a:buNone/>
              <a:defRPr>
                <a:latin typeface="MetricHPE Light" panose="020B0303030202060203" pitchFamily="34" charset="0"/>
              </a:defRPr>
            </a:lvl1pPr>
          </a:lstStyle>
          <a:p>
            <a:r>
              <a:rPr lang="en-US" dirty="0"/>
              <a:t>Click to add picture</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3"/>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24"/>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5088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81002" y="521016"/>
            <a:ext cx="6143922" cy="2828660"/>
          </a:xfrm>
        </p:spPr>
        <p:txBody>
          <a:bodyPr anchor="b"/>
          <a:lstStyle>
            <a:lvl1pPr>
              <a:lnSpc>
                <a:spcPct val="85000"/>
              </a:lnSpc>
              <a:defRPr sz="4400">
                <a:solidFill>
                  <a:schemeClr val="tx1"/>
                </a:solidFill>
              </a:defRPr>
            </a:lvl1pPr>
          </a:lstStyle>
          <a:p>
            <a:r>
              <a:rPr lang="en-US" dirty="0"/>
              <a:t>Click to add thank you message</a:t>
            </a:r>
          </a:p>
        </p:txBody>
      </p:sp>
      <p:sp>
        <p:nvSpPr>
          <p:cNvPr id="15" name="Rectangle 14"/>
          <p:cNvSpPr/>
          <p:nvPr userDrawn="1"/>
        </p:nvSpPr>
        <p:spPr>
          <a:xfrm>
            <a:off x="381000" y="3374136"/>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0" name="Text Placeholder 7"/>
          <p:cNvSpPr>
            <a:spLocks noGrp="1"/>
          </p:cNvSpPr>
          <p:nvPr>
            <p:ph type="body" sz="quarter" idx="13" hasCustomPrompt="1"/>
          </p:nvPr>
        </p:nvSpPr>
        <p:spPr>
          <a:xfrm>
            <a:off x="389696" y="3528820"/>
            <a:ext cx="11421304" cy="381000"/>
          </a:xfrm>
        </p:spPr>
        <p:txBody>
          <a:bodyPr>
            <a:noAutofit/>
          </a:bodyPr>
          <a:lstStyle>
            <a:lvl1pPr marL="0" indent="0">
              <a:spcBef>
                <a:spcPts val="0"/>
              </a:spcBef>
              <a:buNone/>
              <a:defRPr sz="2200" baseline="0">
                <a:solidFill>
                  <a:schemeClr val="tx1"/>
                </a:solidFill>
                <a:latin typeface="MetricHPE Light" panose="020B03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Speaker contact information</a:t>
            </a:r>
            <a:endParaRPr dirty="0"/>
          </a:p>
        </p:txBody>
      </p:sp>
      <p:sp>
        <p:nvSpPr>
          <p:cNvPr id="2" name="Footer Placeholder 1"/>
          <p:cNvSpPr>
            <a:spLocks noGrp="1"/>
          </p:cNvSpPr>
          <p:nvPr>
            <p:ph type="ftr" sz="quarter" idx="14"/>
          </p:nvPr>
        </p:nvSpPr>
        <p:spPr/>
        <p:txBody>
          <a:bodyPr/>
          <a:lstStyle>
            <a:lvl1pPr>
              <a:defRPr>
                <a:solidFill>
                  <a:schemeClr val="bg2"/>
                </a:solidFill>
                <a:latin typeface="MetricHPE Light" panose="020B0303030202060203" pitchFamily="34" charset="0"/>
              </a:defRPr>
            </a:lvl1pPr>
          </a:lstStyle>
          <a:p>
            <a:endParaRPr lang="en-US" dirty="0">
              <a:solidFill>
                <a:srgbClr val="787871"/>
              </a:solidFill>
            </a:endParaRPr>
          </a:p>
        </p:txBody>
      </p:sp>
      <p:sp>
        <p:nvSpPr>
          <p:cNvPr id="3" name="Slide Number Placeholder 2"/>
          <p:cNvSpPr>
            <a:spLocks noGrp="1"/>
          </p:cNvSpPr>
          <p:nvPr>
            <p:ph type="sldNum" sz="quarter" idx="15"/>
          </p:nvPr>
        </p:nvSpPr>
        <p:spPr/>
        <p:txBody>
          <a:bodyPr/>
          <a:lstStyle>
            <a:lvl1pPr>
              <a:defRPr>
                <a:solidFill>
                  <a:schemeClr val="bg2"/>
                </a:solidFill>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787871"/>
                </a:solidFill>
              </a:rPr>
              <a:pPr defTabSz="1088421">
                <a:buFontTx/>
                <a:buBlip>
                  <a:blip r:embed="rId3"/>
                </a:buBlip>
              </a:pPr>
              <a:t>‹N›</a:t>
            </a:fld>
            <a:endParaRPr lang="en-US" dirty="0">
              <a:solidFill>
                <a:srgbClr val="787871"/>
              </a:solidFill>
            </a:endParaRPr>
          </a:p>
        </p:txBody>
      </p:sp>
    </p:spTree>
    <p:extLst>
      <p:ext uri="{BB962C8B-B14F-4D97-AF65-F5344CB8AC3E}">
        <p14:creationId xmlns:p14="http://schemas.microsoft.com/office/powerpoint/2010/main" val="275377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Name">
    <p:spTree>
      <p:nvGrpSpPr>
        <p:cNvPr id="1" name=""/>
        <p:cNvGrpSpPr/>
        <p:nvPr/>
      </p:nvGrpSpPr>
      <p:grpSpPr>
        <a:xfrm>
          <a:off x="0" y="0"/>
          <a:ext cx="0" cy="0"/>
          <a:chOff x="0" y="0"/>
          <a:chExt cx="0" cy="0"/>
        </a:xfrm>
      </p:grpSpPr>
      <p:grpSp>
        <p:nvGrpSpPr>
          <p:cNvPr id="9" name="Group 8"/>
          <p:cNvGrpSpPr>
            <a:grpSpLocks noChangeAspect="1"/>
          </p:cNvGrpSpPr>
          <p:nvPr userDrawn="1"/>
        </p:nvGrpSpPr>
        <p:grpSpPr>
          <a:xfrm>
            <a:off x="393523" y="381956"/>
            <a:ext cx="2218745" cy="893759"/>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latin typeface="MetricHPE Black" panose="020B0A03030202060203" pitchFamily="34" charset="0"/>
              </a:endParaRPr>
            </a:p>
          </p:txBody>
        </p:sp>
        <p:sp>
          <p:nvSpPr>
            <p:cNvPr id="14" name="Freeform 6"/>
            <p:cNvSpPr>
              <a:spLocks noEditPoints="1"/>
            </p:cNvSpPr>
            <p:nvPr/>
          </p:nvSpPr>
          <p:spPr bwMode="auto">
            <a:xfrm>
              <a:off x="3578225" y="1968501"/>
              <a:ext cx="5038725" cy="1289049"/>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latin typeface="MetricHPE Black" panose="020B0A03030202060203" pitchFamily="34" charset="0"/>
              </a:endParaRPr>
            </a:p>
          </p:txBody>
        </p:sp>
      </p:grpSp>
      <p:sp>
        <p:nvSpPr>
          <p:cNvPr id="15" name="Title 4"/>
          <p:cNvSpPr>
            <a:spLocks noGrp="1"/>
          </p:cNvSpPr>
          <p:nvPr>
            <p:ph type="title" hasCustomPrompt="1"/>
          </p:nvPr>
        </p:nvSpPr>
        <p:spPr>
          <a:xfrm>
            <a:off x="379647" y="1869197"/>
            <a:ext cx="11423555" cy="1905000"/>
          </a:xfrm>
        </p:spPr>
        <p:txBody>
          <a:bodyPr anchor="b"/>
          <a:lstStyle>
            <a:lvl1pPr>
              <a:lnSpc>
                <a:spcPct val="80000"/>
              </a:lnSpc>
              <a:defRPr sz="4400">
                <a:solidFill>
                  <a:schemeClr val="bg1"/>
                </a:solidFill>
              </a:defRPr>
            </a:lvl1pPr>
          </a:lstStyle>
          <a:p>
            <a:r>
              <a:rPr lang="en-US" dirty="0"/>
              <a:t>Click to edit</a:t>
            </a:r>
            <a:br>
              <a:rPr lang="en-US" dirty="0"/>
            </a:br>
            <a:r>
              <a:rPr lang="en-US" dirty="0"/>
              <a:t>master title style</a:t>
            </a:r>
            <a:endParaRPr dirty="0"/>
          </a:p>
        </p:txBody>
      </p:sp>
      <p:sp>
        <p:nvSpPr>
          <p:cNvPr id="16" name="Subtitle 2"/>
          <p:cNvSpPr>
            <a:spLocks noGrp="1"/>
          </p:cNvSpPr>
          <p:nvPr>
            <p:ph type="subTitle" idx="1" hasCustomPrompt="1"/>
          </p:nvPr>
        </p:nvSpPr>
        <p:spPr>
          <a:xfrm>
            <a:off x="379647" y="4133088"/>
            <a:ext cx="8229600" cy="438912"/>
          </a:xfrm>
        </p:spPr>
        <p:txBody>
          <a:bodyPr>
            <a:noAutofit/>
          </a:bodyPr>
          <a:lstStyle>
            <a:lvl1pPr marL="0" indent="0" algn="l">
              <a:spcBef>
                <a:spcPts val="0"/>
              </a:spcBef>
              <a:buNone/>
              <a:defRPr sz="3000">
                <a:solidFill>
                  <a:schemeClr val="bg1"/>
                </a:solidFill>
                <a:latin typeface="MetricHPE Light" panose="020B030303020206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7" name="Text Placeholder 7"/>
          <p:cNvSpPr>
            <a:spLocks noGrp="1"/>
          </p:cNvSpPr>
          <p:nvPr>
            <p:ph type="body" sz="quarter" idx="13" hasCustomPrompt="1"/>
          </p:nvPr>
        </p:nvSpPr>
        <p:spPr>
          <a:xfrm>
            <a:off x="379647" y="4577983"/>
            <a:ext cx="5489578" cy="339214"/>
          </a:xfrm>
        </p:spPr>
        <p:txBody>
          <a:bodyPr>
            <a:noAutofit/>
          </a:bodyPr>
          <a:lstStyle>
            <a:lvl1pPr marL="0" indent="0">
              <a:spcBef>
                <a:spcPts val="0"/>
              </a:spcBef>
              <a:buNone/>
              <a:defRPr sz="2000" baseline="0">
                <a:solidFill>
                  <a:schemeClr val="bg1"/>
                </a:solidFill>
                <a:latin typeface="MetricHPE Light" panose="020B03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
        <p:nvSpPr>
          <p:cNvPr id="18" name="Rectangle 17"/>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Tree>
    <p:extLst>
      <p:ext uri="{BB962C8B-B14F-4D97-AF65-F5344CB8AC3E}">
        <p14:creationId xmlns:p14="http://schemas.microsoft.com/office/powerpoint/2010/main" val="196316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0" name="Group 9"/>
          <p:cNvGrpSpPr>
            <a:grpSpLocks noChangeAspect="1"/>
          </p:cNvGrpSpPr>
          <p:nvPr userDrawn="1"/>
        </p:nvGrpSpPr>
        <p:grpSpPr>
          <a:xfrm>
            <a:off x="393523" y="381956"/>
            <a:ext cx="2218745" cy="893759"/>
            <a:chOff x="3578225" y="1146175"/>
            <a:chExt cx="5038725" cy="2111375"/>
          </a:xfrm>
        </p:grpSpPr>
        <p:sp>
          <p:nvSpPr>
            <p:cNvPr id="11"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latin typeface="MetricHPE Black" panose="020B0A03030202060203" pitchFamily="34" charset="0"/>
              </a:endParaRPr>
            </a:p>
          </p:txBody>
        </p:sp>
        <p:sp>
          <p:nvSpPr>
            <p:cNvPr id="12" name="Freeform 6"/>
            <p:cNvSpPr>
              <a:spLocks noEditPoints="1"/>
            </p:cNvSpPr>
            <p:nvPr/>
          </p:nvSpPr>
          <p:spPr bwMode="auto">
            <a:xfrm>
              <a:off x="3578225" y="1968501"/>
              <a:ext cx="5038725" cy="1289049"/>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latin typeface="MetricHPE Black" panose="020B0A03030202060203" pitchFamily="34" charset="0"/>
              </a:endParaRPr>
            </a:p>
          </p:txBody>
        </p:sp>
      </p:grpSp>
      <p:sp>
        <p:nvSpPr>
          <p:cNvPr id="13" name="Title 4"/>
          <p:cNvSpPr>
            <a:spLocks noGrp="1"/>
          </p:cNvSpPr>
          <p:nvPr>
            <p:ph type="title" hasCustomPrompt="1"/>
          </p:nvPr>
        </p:nvSpPr>
        <p:spPr>
          <a:xfrm>
            <a:off x="379647" y="1869197"/>
            <a:ext cx="11423555" cy="1905000"/>
          </a:xfrm>
        </p:spPr>
        <p:txBody>
          <a:bodyPr anchor="b"/>
          <a:lstStyle>
            <a:lvl1pPr>
              <a:lnSpc>
                <a:spcPct val="80000"/>
              </a:lnSpc>
              <a:defRPr sz="4400">
                <a:solidFill>
                  <a:sysClr val="windowText" lastClr="000000"/>
                </a:solidFill>
              </a:defRPr>
            </a:lvl1pPr>
          </a:lstStyle>
          <a:p>
            <a:r>
              <a:rPr lang="en-US" dirty="0"/>
              <a:t>Click to edit</a:t>
            </a:r>
            <a:br>
              <a:rPr lang="en-US" dirty="0"/>
            </a:br>
            <a:r>
              <a:rPr lang="en-US" dirty="0"/>
              <a:t>master title style</a:t>
            </a:r>
            <a:endParaRPr dirty="0"/>
          </a:p>
        </p:txBody>
      </p:sp>
      <p:sp>
        <p:nvSpPr>
          <p:cNvPr id="14" name="Subtitle 2"/>
          <p:cNvSpPr>
            <a:spLocks noGrp="1"/>
          </p:cNvSpPr>
          <p:nvPr>
            <p:ph type="subTitle" idx="1" hasCustomPrompt="1"/>
          </p:nvPr>
        </p:nvSpPr>
        <p:spPr>
          <a:xfrm>
            <a:off x="379647" y="4133088"/>
            <a:ext cx="8229600" cy="438912"/>
          </a:xfrm>
        </p:spPr>
        <p:txBody>
          <a:bodyPr>
            <a:noAutofit/>
          </a:bodyPr>
          <a:lstStyle>
            <a:lvl1pPr marL="0" indent="0" algn="l">
              <a:spcBef>
                <a:spcPts val="0"/>
              </a:spcBef>
              <a:buNone/>
              <a:defRPr sz="3000">
                <a:solidFill>
                  <a:sysClr val="windowText" lastClr="000000"/>
                </a:solidFill>
                <a:latin typeface="MetricHPE Light" panose="020B030303020206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5" name="Text Placeholder 7"/>
          <p:cNvSpPr>
            <a:spLocks noGrp="1"/>
          </p:cNvSpPr>
          <p:nvPr>
            <p:ph type="body" sz="quarter" idx="13" hasCustomPrompt="1"/>
          </p:nvPr>
        </p:nvSpPr>
        <p:spPr>
          <a:xfrm>
            <a:off x="379647" y="4577983"/>
            <a:ext cx="5489578" cy="339214"/>
          </a:xfrm>
        </p:spPr>
        <p:txBody>
          <a:bodyPr>
            <a:noAutofit/>
          </a:bodyPr>
          <a:lstStyle>
            <a:lvl1pPr marL="0" indent="0">
              <a:spcBef>
                <a:spcPts val="0"/>
              </a:spcBef>
              <a:buNone/>
              <a:defRPr sz="2000" baseline="0">
                <a:solidFill>
                  <a:sysClr val="windowText" lastClr="000000"/>
                </a:solidFill>
                <a:latin typeface="MetricHPE Light" panose="020B03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
        <p:nvSpPr>
          <p:cNvPr id="16" name="Rectangle 15"/>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Tree>
    <p:extLst>
      <p:ext uri="{BB962C8B-B14F-4D97-AF65-F5344CB8AC3E}">
        <p14:creationId xmlns:p14="http://schemas.microsoft.com/office/powerpoint/2010/main" val="289283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391" y="287942"/>
            <a:ext cx="11430000" cy="868680"/>
          </a:xfrm>
        </p:spPr>
        <p:txBody>
          <a:bodyPr anchor="b"/>
          <a:lstStyle>
            <a:lvl1pPr>
              <a:defRPr/>
            </a:lvl1pPr>
          </a:lstStyle>
          <a:p>
            <a:r>
              <a:rPr lang="en-US" dirty="0"/>
              <a:t>Click to Add</a:t>
            </a:r>
            <a:br>
              <a:rPr lang="en-US" dirty="0"/>
            </a:br>
            <a:r>
              <a:rPr lang="en-US" dirty="0"/>
              <a:t>Two-Line Title</a:t>
            </a:r>
          </a:p>
        </p:txBody>
      </p:sp>
      <p:sp>
        <p:nvSpPr>
          <p:cNvPr id="5" name="Rectangle 4"/>
          <p:cNvSpPr/>
          <p:nvPr userDrawn="1"/>
        </p:nvSpPr>
        <p:spPr>
          <a:xfrm>
            <a:off x="383369" y="1228187"/>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7" name="Footer Placeholder 6"/>
          <p:cNvSpPr>
            <a:spLocks noGrp="1"/>
          </p:cNvSpPr>
          <p:nvPr>
            <p:ph type="ftr" sz="quarter" idx="10"/>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8" name="Slide Number Placeholder 7"/>
          <p:cNvSpPr>
            <a:spLocks noGrp="1"/>
          </p:cNvSpPr>
          <p:nvPr>
            <p:ph type="sldNum" sz="quarter" idx="11"/>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244444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ubtitle,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391" y="287942"/>
            <a:ext cx="11430000" cy="868680"/>
          </a:xfrm>
        </p:spPr>
        <p:txBody>
          <a:bodyPr anchor="b"/>
          <a:lstStyle>
            <a:lvl1pPr>
              <a:defRPr/>
            </a:lvl1pPr>
          </a:lstStyle>
          <a:p>
            <a:r>
              <a:rPr lang="en-US" dirty="0"/>
              <a:t>Click to Add</a:t>
            </a:r>
            <a:br>
              <a:rPr lang="en-US" dirty="0"/>
            </a:br>
            <a:r>
              <a:rPr lang="en-US" dirty="0"/>
              <a:t>Two-Line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7" name="Text Placeholder 7"/>
          <p:cNvSpPr>
            <a:spLocks noGrp="1"/>
          </p:cNvSpPr>
          <p:nvPr>
            <p:ph type="body" sz="quarter" idx="13" hasCustomPrompt="1"/>
          </p:nvPr>
        </p:nvSpPr>
        <p:spPr>
          <a:xfrm>
            <a:off x="389696" y="1205694"/>
            <a:ext cx="11421304" cy="381000"/>
          </a:xfrm>
        </p:spPr>
        <p:txBody>
          <a:bodyPr>
            <a:noAutofit/>
          </a:bodyPr>
          <a:lstStyle>
            <a:lvl1pPr marL="0" indent="0">
              <a:spcBef>
                <a:spcPts val="0"/>
              </a:spcBef>
              <a:buNone/>
              <a:defRPr sz="2200" baseline="0">
                <a:latin typeface="MetricHPE Light" panose="020B03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8" name="Rectangle 7"/>
          <p:cNvSpPr/>
          <p:nvPr userDrawn="1"/>
        </p:nvSpPr>
        <p:spPr>
          <a:xfrm>
            <a:off x="385100" y="1618696"/>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0" name="Footer Placeholder 9"/>
          <p:cNvSpPr>
            <a:spLocks noGrp="1"/>
          </p:cNvSpPr>
          <p:nvPr>
            <p:ph type="ftr" sz="quarter" idx="14"/>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11" name="Slide Number Placeholder 10"/>
          <p:cNvSpPr>
            <a:spLocks noGrp="1"/>
          </p:cNvSpPr>
          <p:nvPr>
            <p:ph type="sldNum" sz="quarter" idx="15"/>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201378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391" y="2676894"/>
            <a:ext cx="3685309" cy="868680"/>
          </a:xfrm>
        </p:spPr>
        <p:txBody>
          <a:bodyPr anchor="b"/>
          <a:lstStyle>
            <a:lvl1pPr>
              <a:defRPr/>
            </a:lvl1pPr>
          </a:lstStyle>
          <a:p>
            <a:r>
              <a:rPr lang="en-US" dirty="0"/>
              <a:t>Click to Add</a:t>
            </a:r>
            <a:br>
              <a:rPr lang="en-US" dirty="0"/>
            </a:br>
            <a:r>
              <a:rPr lang="en-US" dirty="0"/>
              <a:t>multi-Line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8" name="Rectangle 7"/>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9" name="Footer Placeholder 8"/>
          <p:cNvSpPr>
            <a:spLocks noGrp="1"/>
          </p:cNvSpPr>
          <p:nvPr>
            <p:ph type="ftr" sz="quarter" idx="10"/>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10" name="Slide Number Placeholder 9"/>
          <p:cNvSpPr>
            <a:spLocks noGrp="1"/>
          </p:cNvSpPr>
          <p:nvPr>
            <p:ph type="sldNum" sz="quarter" idx="11"/>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132950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391" y="2676894"/>
            <a:ext cx="3536373" cy="868680"/>
          </a:xfrm>
        </p:spPr>
        <p:txBody>
          <a:bodyPr anchor="b"/>
          <a:lstStyle>
            <a:lvl1pPr>
              <a:defRPr/>
            </a:lvl1pPr>
          </a:lstStyle>
          <a:p>
            <a:r>
              <a:rPr lang="en-US" dirty="0"/>
              <a:t>Click to Add</a:t>
            </a:r>
            <a:br>
              <a:rPr lang="en-US" dirty="0"/>
            </a:br>
            <a:r>
              <a:rPr lang="en-US" dirty="0"/>
              <a:t>multi-Line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8" name="Rectangle 7"/>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1" name="Content Placeholder 10"/>
          <p:cNvSpPr>
            <a:spLocks noGrp="1"/>
          </p:cNvSpPr>
          <p:nvPr>
            <p:ph sz="quarter" idx="13"/>
          </p:nvPr>
        </p:nvSpPr>
        <p:spPr>
          <a:xfrm>
            <a:off x="4076700" y="331788"/>
            <a:ext cx="7734300" cy="5764212"/>
          </a:xfrm>
        </p:spPr>
        <p:txBody>
          <a:bodyPr anchor="ct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7" name="Slide Number Placeholder 6"/>
          <p:cNvSpPr>
            <a:spLocks noGrp="1"/>
          </p:cNvSpPr>
          <p:nvPr>
            <p:ph type="sldNum" sz="quarter" idx="15"/>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193157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and Content, Lef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8" name="Rectangle 7"/>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1" name="Content Placeholder 10"/>
          <p:cNvSpPr>
            <a:spLocks noGrp="1"/>
          </p:cNvSpPr>
          <p:nvPr>
            <p:ph sz="quarter" idx="13"/>
          </p:nvPr>
        </p:nvSpPr>
        <p:spPr>
          <a:xfrm>
            <a:off x="4076700" y="331788"/>
            <a:ext cx="7734300" cy="5764212"/>
          </a:xfrm>
        </p:spPr>
        <p:txBody>
          <a:bodyPr anchor="ct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p:cNvSpPr>
            <a:spLocks noGrp="1"/>
          </p:cNvSpPr>
          <p:nvPr>
            <p:ph type="body" sz="quarter" idx="14" hasCustomPrompt="1"/>
          </p:nvPr>
        </p:nvSpPr>
        <p:spPr>
          <a:xfrm>
            <a:off x="389696" y="2703886"/>
            <a:ext cx="3567901" cy="795528"/>
          </a:xfrm>
        </p:spPr>
        <p:txBody>
          <a:bodyPr anchor="b">
            <a:noAutofit/>
          </a:bodyPr>
          <a:lstStyle>
            <a:lvl1pPr marL="0" indent="0">
              <a:spcBef>
                <a:spcPts val="0"/>
              </a:spcBef>
              <a:buNone/>
              <a:defRPr sz="2200" baseline="0">
                <a:latin typeface="MetricHPE Light" panose="020B03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a:t>
            </a:r>
            <a:br>
              <a:rPr lang="en-US" dirty="0"/>
            </a:br>
            <a:r>
              <a:rPr lang="en-US" dirty="0"/>
              <a:t>two</a:t>
            </a:r>
            <a:r>
              <a:rPr dirty="0"/>
              <a:t>-line subtitle</a:t>
            </a:r>
          </a:p>
        </p:txBody>
      </p:sp>
      <p:sp>
        <p:nvSpPr>
          <p:cNvPr id="14" name="Title 1"/>
          <p:cNvSpPr>
            <a:spLocks noGrp="1"/>
          </p:cNvSpPr>
          <p:nvPr>
            <p:ph type="title" hasCustomPrompt="1"/>
          </p:nvPr>
        </p:nvSpPr>
        <p:spPr>
          <a:xfrm>
            <a:off x="391391" y="1980879"/>
            <a:ext cx="3566206" cy="868680"/>
          </a:xfrm>
        </p:spPr>
        <p:txBody>
          <a:bodyPr anchor="b"/>
          <a:lstStyle>
            <a:lvl1pPr>
              <a:defRPr/>
            </a:lvl1pPr>
          </a:lstStyle>
          <a:p>
            <a:r>
              <a:rPr lang="en-US" dirty="0"/>
              <a:t>Click to Add</a:t>
            </a:r>
            <a:br>
              <a:rPr lang="en-US" dirty="0"/>
            </a:br>
            <a:r>
              <a:rPr lang="en-US" dirty="0"/>
              <a:t>multi-Line Title</a:t>
            </a:r>
          </a:p>
        </p:txBody>
      </p:sp>
      <p:sp>
        <p:nvSpPr>
          <p:cNvPr id="2" name="Footer Placeholder 1"/>
          <p:cNvSpPr>
            <a:spLocks noGrp="1"/>
          </p:cNvSpPr>
          <p:nvPr>
            <p:ph type="ftr" sz="quarter" idx="15"/>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5" name="Slide Number Placeholder 4"/>
          <p:cNvSpPr>
            <a:spLocks noGrp="1"/>
          </p:cNvSpPr>
          <p:nvPr>
            <p:ph type="sldNum" sz="quarter" idx="16"/>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210631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nd Caption,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391" y="1417320"/>
            <a:ext cx="3536373" cy="868680"/>
          </a:xfrm>
        </p:spPr>
        <p:txBody>
          <a:bodyPr anchor="b"/>
          <a:lstStyle>
            <a:lvl1pPr>
              <a:defRPr/>
            </a:lvl1pPr>
          </a:lstStyle>
          <a:p>
            <a:r>
              <a:rPr lang="en-US" dirty="0"/>
              <a:t>Click to Add</a:t>
            </a:r>
            <a:br>
              <a:rPr lang="en-US" dirty="0"/>
            </a:br>
            <a:r>
              <a:rPr lang="en-US" dirty="0"/>
              <a:t>multi-Line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8" name="Rectangle 7"/>
          <p:cNvSpPr/>
          <p:nvPr userDrawn="1"/>
        </p:nvSpPr>
        <p:spPr>
          <a:xfrm>
            <a:off x="385100" y="2356608"/>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1" name="Content Placeholder 10"/>
          <p:cNvSpPr>
            <a:spLocks noGrp="1"/>
          </p:cNvSpPr>
          <p:nvPr>
            <p:ph sz="quarter" idx="13"/>
          </p:nvPr>
        </p:nvSpPr>
        <p:spPr>
          <a:xfrm>
            <a:off x="4076700" y="331788"/>
            <a:ext cx="7734300" cy="5764212"/>
          </a:xfrm>
        </p:spPr>
        <p:txBody>
          <a:bodyPr anchor="ct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4"/>
          </p:nvPr>
        </p:nvSpPr>
        <p:spPr>
          <a:xfrm>
            <a:off x="381000" y="2534960"/>
            <a:ext cx="3546475" cy="3446462"/>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5"/>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9" name="Slide Number Placeholder 8"/>
          <p:cNvSpPr>
            <a:spLocks noGrp="1"/>
          </p:cNvSpPr>
          <p:nvPr>
            <p:ph type="sldNum" sz="quarter" idx="16"/>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313615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and Picture, Left">
    <p:spTree>
      <p:nvGrpSpPr>
        <p:cNvPr id="1" name=""/>
        <p:cNvGrpSpPr/>
        <p:nvPr/>
      </p:nvGrpSpPr>
      <p:grpSpPr>
        <a:xfrm>
          <a:off x="0" y="0"/>
          <a:ext cx="0" cy="0"/>
          <a:chOff x="0" y="0"/>
          <a:chExt cx="0" cy="0"/>
        </a:xfrm>
      </p:grpSpPr>
      <p:sp>
        <p:nvSpPr>
          <p:cNvPr id="10" name="Picture Placeholder 9"/>
          <p:cNvSpPr>
            <a:spLocks noGrp="1"/>
          </p:cNvSpPr>
          <p:nvPr>
            <p:ph type="pic" sz="quarter" idx="15" hasCustomPrompt="1"/>
          </p:nvPr>
        </p:nvSpPr>
        <p:spPr>
          <a:xfrm>
            <a:off x="4076700" y="0"/>
            <a:ext cx="8115300" cy="6858000"/>
          </a:xfrm>
        </p:spPr>
        <p:txBody>
          <a:bodyPr anchor="ctr"/>
          <a:lstStyle>
            <a:lvl1pPr marL="0" indent="0" algn="ctr">
              <a:buNone/>
              <a:defRPr>
                <a:latin typeface="MetricHPE Light" panose="020B0303030202060203" pitchFamily="34" charset="0"/>
              </a:defRPr>
            </a:lvl1pPr>
          </a:lstStyle>
          <a:p>
            <a:r>
              <a:rPr lang="en-US" dirty="0"/>
              <a:t>Click to add edge-to-edge picture</a:t>
            </a:r>
          </a:p>
        </p:txBody>
      </p:sp>
      <p:sp>
        <p:nvSpPr>
          <p:cNvPr id="2" name="Title 1"/>
          <p:cNvSpPr>
            <a:spLocks noGrp="1"/>
          </p:cNvSpPr>
          <p:nvPr>
            <p:ph type="title" hasCustomPrompt="1"/>
          </p:nvPr>
        </p:nvSpPr>
        <p:spPr>
          <a:xfrm>
            <a:off x="391391" y="1417320"/>
            <a:ext cx="3536373" cy="868680"/>
          </a:xfrm>
        </p:spPr>
        <p:txBody>
          <a:bodyPr anchor="b"/>
          <a:lstStyle>
            <a:lvl1pPr>
              <a:defRPr/>
            </a:lvl1pPr>
          </a:lstStyle>
          <a:p>
            <a:r>
              <a:rPr lang="en-US" dirty="0"/>
              <a:t>Click to Add</a:t>
            </a:r>
            <a:br>
              <a:rPr lang="en-US" dirty="0"/>
            </a:br>
            <a:r>
              <a:rPr lang="en-US" dirty="0"/>
              <a:t>multi-Line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8" name="Rectangle 7"/>
          <p:cNvSpPr/>
          <p:nvPr userDrawn="1"/>
        </p:nvSpPr>
        <p:spPr>
          <a:xfrm>
            <a:off x="385100" y="2356608"/>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7" name="Text Placeholder 6"/>
          <p:cNvSpPr>
            <a:spLocks noGrp="1"/>
          </p:cNvSpPr>
          <p:nvPr>
            <p:ph type="body" sz="quarter" idx="14"/>
          </p:nvPr>
        </p:nvSpPr>
        <p:spPr>
          <a:xfrm>
            <a:off x="381000" y="2534960"/>
            <a:ext cx="3546475" cy="3446462"/>
          </a:xfrm>
        </p:spPr>
        <p:txBody>
          <a:bodyPr/>
          <a:lstStyle>
            <a:lvl1pPr>
              <a:defRPr>
                <a:latin typeface="MetricHPE Light" panose="020B0303030202060203" pitchFamily="34" charset="0"/>
              </a:defRPr>
            </a:lvl1pPr>
            <a:lvl2pPr>
              <a:defRPr>
                <a:latin typeface="MetricHPE Light" panose="020B0303030202060203" pitchFamily="34" charset="0"/>
              </a:defRPr>
            </a:lvl2pPr>
            <a:lvl3pPr>
              <a:defRPr>
                <a:latin typeface="MetricHPE Light" panose="020B0303030202060203" pitchFamily="34" charset="0"/>
              </a:defRPr>
            </a:lvl3pPr>
            <a:lvl4pPr>
              <a:defRPr>
                <a:latin typeface="MetricHPE Light" panose="020B0303030202060203" pitchFamily="34" charset="0"/>
              </a:defRPr>
            </a:lvl4pPr>
            <a:lvl5pPr>
              <a:defRPr>
                <a:latin typeface="MetricHPE Light"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6"/>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9" name="Slide Number Placeholder 8"/>
          <p:cNvSpPr>
            <a:spLocks noGrp="1"/>
          </p:cNvSpPr>
          <p:nvPr>
            <p:ph type="sldNum" sz="quarter" idx="17"/>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224307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D86E1E-0FB5-45D3-BC43-92B4EA801FFD}" type="datetimeFigureOut">
              <a:rPr lang="en-GB">
                <a:solidFill>
                  <a:prstClr val="black"/>
                </a:solidFill>
              </a:rPr>
              <a:pPr/>
              <a:t>07/03/2020</a:t>
            </a:fld>
            <a:endParaRPr lang="en-GB">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srgbClr val="C6C6C2"/>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74B494-E20D-4DD7-8957-C47C670E178F}" type="slidenum">
              <a:rPr lang="en-GB" smtClean="0">
                <a:solidFill>
                  <a:srgbClr val="C6C6C2"/>
                </a:solidFill>
              </a:rPr>
              <a:pPr/>
              <a:t>‹N›</a:t>
            </a:fld>
            <a:endParaRPr lang="en-GB">
              <a:solidFill>
                <a:srgbClr val="C6C6C2"/>
              </a:solidFill>
            </a:endParaRPr>
          </a:p>
        </p:txBody>
      </p:sp>
    </p:spTree>
    <p:extLst>
      <p:ext uri="{BB962C8B-B14F-4D97-AF65-F5344CB8AC3E}">
        <p14:creationId xmlns:p14="http://schemas.microsoft.com/office/powerpoint/2010/main" val="24404602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3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091770" y="1584961"/>
            <a:ext cx="5171017" cy="4293059"/>
          </a:xfrm>
        </p:spPr>
        <p:txBody>
          <a:bodyPr anchor="ctr"/>
          <a:lstStyle>
            <a:lvl1pPr algn="ctr">
              <a:defRPr b="0">
                <a:solidFill>
                  <a:schemeClr val="tx1"/>
                </a:solidFill>
              </a:defRPr>
            </a:lvl1pPr>
          </a:lstStyle>
          <a:p>
            <a:r>
              <a:rPr lang="en-US"/>
              <a:t>Click icon to add picture</a:t>
            </a:r>
          </a:p>
        </p:txBody>
      </p:sp>
      <p:sp>
        <p:nvSpPr>
          <p:cNvPr id="7" name="Title 6"/>
          <p:cNvSpPr>
            <a:spLocks noGrp="1"/>
          </p:cNvSpPr>
          <p:nvPr>
            <p:ph type="title" hasCustomPrompt="1"/>
          </p:nvPr>
        </p:nvSpPr>
        <p:spPr bwMode="black">
          <a:xfrm>
            <a:off x="441959" y="313417"/>
            <a:ext cx="11277600" cy="573024"/>
          </a:xfrm>
        </p:spPr>
        <p:txBody>
          <a:bodyPr/>
          <a:lstStyle>
            <a:lvl1pPr>
              <a:defRPr b="1" i="0">
                <a:solidFill>
                  <a:srgbClr val="000000"/>
                </a:solidFill>
                <a:latin typeface="HP Simplified" pitchFamily="34" charset="0"/>
                <a:cs typeface="HP Simplified" pitchFamily="34" charset="0"/>
              </a:defRPr>
            </a:lvl1pPr>
          </a:lstStyle>
          <a:p>
            <a:r>
              <a:rPr lang="en-US" noProof="0"/>
              <a:t>Click to edit master title style</a:t>
            </a:r>
          </a:p>
        </p:txBody>
      </p:sp>
      <p:sp>
        <p:nvSpPr>
          <p:cNvPr id="6" name="Content Placeholder 5"/>
          <p:cNvSpPr>
            <a:spLocks noGrp="1"/>
          </p:cNvSpPr>
          <p:nvPr>
            <p:ph sz="quarter" idx="10"/>
          </p:nvPr>
        </p:nvSpPr>
        <p:spPr>
          <a:xfrm>
            <a:off x="438912" y="1584960"/>
            <a:ext cx="5348816" cy="42930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511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3"/>
          <p:cNvSpPr>
            <a:spLocks noGrp="1"/>
          </p:cNvSpPr>
          <p:nvPr>
            <p:ph type="pic" sz="quarter" idx="15" hasCustomPrompt="1"/>
          </p:nvPr>
        </p:nvSpPr>
        <p:spPr>
          <a:xfrm>
            <a:off x="0" y="0"/>
            <a:ext cx="12192000" cy="6858000"/>
          </a:xfrm>
        </p:spPr>
        <p:txBody>
          <a:bodyPr rIns="1828800" anchor="ctr"/>
          <a:lstStyle>
            <a:lvl1pPr marL="0" indent="0" algn="r">
              <a:buNone/>
              <a:defRPr>
                <a:latin typeface="MetricHPE Light" panose="020B0303030202060203" pitchFamily="34" charset="0"/>
              </a:defRPr>
            </a:lvl1pPr>
          </a:lstStyle>
          <a:p>
            <a:r>
              <a:rPr lang="en-US" dirty="0"/>
              <a:t>Click to add picture</a:t>
            </a:r>
          </a:p>
        </p:txBody>
      </p:sp>
      <p:sp>
        <p:nvSpPr>
          <p:cNvPr id="8" name="Title 1"/>
          <p:cNvSpPr>
            <a:spLocks noGrp="1"/>
          </p:cNvSpPr>
          <p:nvPr>
            <p:ph type="title" hasCustomPrompt="1"/>
          </p:nvPr>
        </p:nvSpPr>
        <p:spPr>
          <a:xfrm>
            <a:off x="419839" y="2743510"/>
            <a:ext cx="5574561" cy="1485280"/>
          </a:xfrm>
        </p:spPr>
        <p:txBody>
          <a:bodyPr anchor="t"/>
          <a:lstStyle>
            <a:lvl1pPr>
              <a:defRPr sz="3200" baseline="0"/>
            </a:lvl1pPr>
          </a:lstStyle>
          <a:p>
            <a:r>
              <a:rPr lang="en-US" dirty="0"/>
              <a:t>Click to add section header</a:t>
            </a:r>
            <a:br>
              <a:rPr lang="en-US" dirty="0"/>
            </a:br>
            <a:r>
              <a:rPr lang="en-US" dirty="0"/>
              <a:t>or big idea statement</a:t>
            </a:r>
          </a:p>
        </p:txBody>
      </p:sp>
      <p:sp>
        <p:nvSpPr>
          <p:cNvPr id="2" name="Footer Placeholder 1"/>
          <p:cNvSpPr>
            <a:spLocks noGrp="1"/>
          </p:cNvSpPr>
          <p:nvPr>
            <p:ph type="ftr" sz="quarter" idx="16"/>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17"/>
          </p:nvPr>
        </p:nvSpPr>
        <p:spPr/>
        <p:txBody>
          <a:bodyPr/>
          <a:lstStyle>
            <a:lvl1pPr>
              <a:defRPr>
                <a:latin typeface="MetricHPE Light" panose="020B0303030202060203" pitchFamily="34" charset="0"/>
              </a:defRPr>
            </a:lvl1pPr>
          </a:lstStyle>
          <a:p>
            <a:pPr defTabSz="1088421">
              <a:buFontTx/>
              <a:buBlip>
                <a:blip r:embed="rId2"/>
              </a:buBlip>
            </a:pPr>
            <a:fld id="{104FC826-72BB-4AF1-BA01-A94F7396A7DC}" type="slidenum">
              <a:rPr lang="en-US" smtClean="0">
                <a:solidFill>
                  <a:srgbClr val="C6C6C2"/>
                </a:solidFill>
              </a:rPr>
              <a:pPr defTabSz="1088421">
                <a:buFontTx/>
                <a:buBlip>
                  <a:blip r:embed="rId2"/>
                </a:buBlip>
              </a:pPr>
              <a:t>‹N›</a:t>
            </a:fld>
            <a:endParaRPr lang="en-US" dirty="0">
              <a:solidFill>
                <a:srgbClr val="C6C6C2"/>
              </a:solidFill>
            </a:endParaRPr>
          </a:p>
        </p:txBody>
      </p:sp>
    </p:spTree>
    <p:extLst>
      <p:ext uri="{BB962C8B-B14F-4D97-AF65-F5344CB8AC3E}">
        <p14:creationId xmlns:p14="http://schemas.microsoft.com/office/powerpoint/2010/main" val="354884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0F15A5F-58BD-4D9A-B571-4F0BA105771E}" type="datetimeFigureOut">
              <a:rPr lang="en-US" smtClean="0"/>
              <a:t>3/7/2020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DC196D90-DCC9-4EE0-8F93-B6D700CBFA93}" type="slidenum">
              <a:rPr lang="en-US" smtClean="0"/>
              <a:t>‹N›</a:t>
            </a:fld>
            <a:endParaRPr lang="en-US"/>
          </a:p>
        </p:txBody>
      </p:sp>
    </p:spTree>
    <p:extLst>
      <p:ext uri="{BB962C8B-B14F-4D97-AF65-F5344CB8AC3E}">
        <p14:creationId xmlns:p14="http://schemas.microsoft.com/office/powerpoint/2010/main" val="779958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0F15A5F-58BD-4D9A-B571-4F0BA105771E}"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96D90-DCC9-4EE0-8F93-B6D700CBFA93}" type="slidenum">
              <a:rPr lang="en-US" smtClean="0"/>
              <a:t>‹N›</a:t>
            </a:fld>
            <a:endParaRPr lang="en-US"/>
          </a:p>
        </p:txBody>
      </p:sp>
    </p:spTree>
    <p:extLst>
      <p:ext uri="{BB962C8B-B14F-4D97-AF65-F5344CB8AC3E}">
        <p14:creationId xmlns:p14="http://schemas.microsoft.com/office/powerpoint/2010/main" val="1500571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0F15A5F-58BD-4D9A-B571-4F0BA105771E}"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96D90-DCC9-4EE0-8F93-B6D700CBFA93}" type="slidenum">
              <a:rPr lang="en-US" smtClean="0"/>
              <a:t>‹N›</a:t>
            </a:fld>
            <a:endParaRPr lang="en-US"/>
          </a:p>
        </p:txBody>
      </p:sp>
    </p:spTree>
    <p:extLst>
      <p:ext uri="{BB962C8B-B14F-4D97-AF65-F5344CB8AC3E}">
        <p14:creationId xmlns:p14="http://schemas.microsoft.com/office/powerpoint/2010/main" val="338344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0F15A5F-58BD-4D9A-B571-4F0BA105771E}"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96D90-DCC9-4EE0-8F93-B6D700CBFA93}" type="slidenum">
              <a:rPr lang="en-US" smtClean="0"/>
              <a:t>‹N›</a:t>
            </a:fld>
            <a:endParaRPr lang="en-US"/>
          </a:p>
        </p:txBody>
      </p:sp>
    </p:spTree>
    <p:extLst>
      <p:ext uri="{BB962C8B-B14F-4D97-AF65-F5344CB8AC3E}">
        <p14:creationId xmlns:p14="http://schemas.microsoft.com/office/powerpoint/2010/main" val="1863207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0F15A5F-58BD-4D9A-B571-4F0BA105771E}" type="datetimeFigureOut">
              <a:rPr lang="en-US" smtClean="0"/>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96D90-DCC9-4EE0-8F93-B6D700CBFA93}" type="slidenum">
              <a:rPr lang="en-US" smtClean="0"/>
              <a:t>‹N›</a:t>
            </a:fld>
            <a:endParaRPr lang="en-US"/>
          </a:p>
        </p:txBody>
      </p:sp>
    </p:spTree>
    <p:extLst>
      <p:ext uri="{BB962C8B-B14F-4D97-AF65-F5344CB8AC3E}">
        <p14:creationId xmlns:p14="http://schemas.microsoft.com/office/powerpoint/2010/main" val="2912886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0F15A5F-58BD-4D9A-B571-4F0BA105771E}" type="datetimeFigureOut">
              <a:rPr lang="en-US" smtClean="0"/>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96D90-DCC9-4EE0-8F93-B6D700CBFA93}" type="slidenum">
              <a:rPr lang="en-US" smtClean="0"/>
              <a:t>‹N›</a:t>
            </a:fld>
            <a:endParaRPr lang="en-US"/>
          </a:p>
        </p:txBody>
      </p:sp>
    </p:spTree>
    <p:extLst>
      <p:ext uri="{BB962C8B-B14F-4D97-AF65-F5344CB8AC3E}">
        <p14:creationId xmlns:p14="http://schemas.microsoft.com/office/powerpoint/2010/main" val="2690917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15A5F-58BD-4D9A-B571-4F0BA105771E}" type="datetimeFigureOut">
              <a:rPr lang="en-US" smtClean="0"/>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96D90-DCC9-4EE0-8F93-B6D700CBFA93}" type="slidenum">
              <a:rPr lang="en-US" smtClean="0"/>
              <a:t>‹N›</a:t>
            </a:fld>
            <a:endParaRPr lang="en-US"/>
          </a:p>
        </p:txBody>
      </p:sp>
    </p:spTree>
    <p:extLst>
      <p:ext uri="{BB962C8B-B14F-4D97-AF65-F5344CB8AC3E}">
        <p14:creationId xmlns:p14="http://schemas.microsoft.com/office/powerpoint/2010/main" val="3225063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0F15A5F-58BD-4D9A-B571-4F0BA105771E}"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96D90-DCC9-4EE0-8F93-B6D700CBFA93}" type="slidenum">
              <a:rPr lang="en-US" smtClean="0"/>
              <a:t>‹N›</a:t>
            </a:fld>
            <a:endParaRPr lang="en-US"/>
          </a:p>
        </p:txBody>
      </p:sp>
    </p:spTree>
    <p:extLst>
      <p:ext uri="{BB962C8B-B14F-4D97-AF65-F5344CB8AC3E}">
        <p14:creationId xmlns:p14="http://schemas.microsoft.com/office/powerpoint/2010/main" val="1278307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0F15A5F-58BD-4D9A-B571-4F0BA105771E}"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96D90-DCC9-4EE0-8F93-B6D700CBFA93}" type="slidenum">
              <a:rPr lang="en-US" smtClean="0"/>
              <a:t>‹N›</a:t>
            </a:fld>
            <a:endParaRPr lang="en-US"/>
          </a:p>
        </p:txBody>
      </p:sp>
    </p:spTree>
    <p:extLst>
      <p:ext uri="{BB962C8B-B14F-4D97-AF65-F5344CB8AC3E}">
        <p14:creationId xmlns:p14="http://schemas.microsoft.com/office/powerpoint/2010/main" val="20370930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0F15A5F-58BD-4D9A-B571-4F0BA105771E}"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96D90-DCC9-4EE0-8F93-B6D700CBFA93}" type="slidenum">
              <a:rPr lang="en-US" smtClean="0"/>
              <a:t>‹N›</a:t>
            </a:fld>
            <a:endParaRPr lang="en-US"/>
          </a:p>
        </p:txBody>
      </p:sp>
    </p:spTree>
    <p:extLst>
      <p:ext uri="{BB962C8B-B14F-4D97-AF65-F5344CB8AC3E}">
        <p14:creationId xmlns:p14="http://schemas.microsoft.com/office/powerpoint/2010/main" val="14436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ate Section Header">
    <p:spTree>
      <p:nvGrpSpPr>
        <p:cNvPr id="1" name=""/>
        <p:cNvGrpSpPr/>
        <p:nvPr/>
      </p:nvGrpSpPr>
      <p:grpSpPr>
        <a:xfrm>
          <a:off x="0" y="0"/>
          <a:ext cx="0" cy="0"/>
          <a:chOff x="0" y="0"/>
          <a:chExt cx="0" cy="0"/>
        </a:xfrm>
      </p:grpSpPr>
      <p:pic>
        <p:nvPicPr>
          <p:cNvPr id="14" name="Picture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504950"/>
            <a:ext cx="12192000" cy="329565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9648" y="6246014"/>
            <a:ext cx="954000" cy="274320"/>
          </a:xfrm>
          <a:prstGeom prst="rect">
            <a:avLst/>
          </a:prstGeom>
        </p:spPr>
      </p:pic>
      <p:sp>
        <p:nvSpPr>
          <p:cNvPr id="10" name="Title 1"/>
          <p:cNvSpPr>
            <a:spLocks noGrp="1"/>
          </p:cNvSpPr>
          <p:nvPr>
            <p:ph type="title" hasCustomPrompt="1"/>
          </p:nvPr>
        </p:nvSpPr>
        <p:spPr>
          <a:xfrm>
            <a:off x="381001" y="2686713"/>
            <a:ext cx="8522208" cy="499365"/>
          </a:xfrm>
        </p:spPr>
        <p:txBody>
          <a:bodyPr anchor="b" anchorCtr="0"/>
          <a:lstStyle>
            <a:lvl1pPr>
              <a:defRPr sz="3200" baseline="0">
                <a:solidFill>
                  <a:schemeClr val="bg1"/>
                </a:solidFill>
              </a:defRPr>
            </a:lvl1pPr>
          </a:lstStyle>
          <a:p>
            <a:r>
              <a:rPr lang="en-US" dirty="0"/>
              <a:t>Click to add section header</a:t>
            </a:r>
          </a:p>
        </p:txBody>
      </p:sp>
      <p:sp>
        <p:nvSpPr>
          <p:cNvPr id="11" name="Text Placeholder 9"/>
          <p:cNvSpPr>
            <a:spLocks noGrp="1"/>
          </p:cNvSpPr>
          <p:nvPr>
            <p:ph type="body" sz="quarter" idx="14"/>
          </p:nvPr>
        </p:nvSpPr>
        <p:spPr>
          <a:xfrm>
            <a:off x="381000" y="3413925"/>
            <a:ext cx="8228011" cy="533400"/>
          </a:xfrm>
        </p:spPr>
        <p:txBody>
          <a:bodyPr>
            <a:noAutofit/>
          </a:bodyPr>
          <a:lstStyle>
            <a:lvl1pPr marL="0" indent="0">
              <a:spcBef>
                <a:spcPts val="0"/>
              </a:spcBef>
              <a:buFontTx/>
              <a:buNone/>
              <a:defRPr sz="2400">
                <a:solidFill>
                  <a:schemeClr val="bg1"/>
                </a:solidFill>
                <a:latin typeface="MetricHPE Light" panose="020B03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2" name="Rectangle 11">
            <a:extLst>
              <a:ext uri="{FF2B5EF4-FFF2-40B4-BE49-F238E27FC236}">
                <a16:creationId xmlns:a16="http://schemas.microsoft.com/office/drawing/2014/main" id="{9DE89E88-AA0C-49B4-9BC1-610AE2FDBE94}"/>
              </a:ext>
            </a:extLst>
          </p:cNvPr>
          <p:cNvSpPr/>
          <p:nvPr userDrawn="1"/>
        </p:nvSpPr>
        <p:spPr>
          <a:xfrm>
            <a:off x="381000" y="3258636"/>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2" name="Footer Placeholder 1"/>
          <p:cNvSpPr>
            <a:spLocks noGrp="1"/>
          </p:cNvSpPr>
          <p:nvPr>
            <p:ph type="ftr" sz="quarter" idx="15"/>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16"/>
          </p:nvPr>
        </p:nvSpPr>
        <p:spPr/>
        <p:txBody>
          <a:bodyPr/>
          <a:lstStyle>
            <a:lvl1pPr>
              <a:defRPr>
                <a:latin typeface="MetricHPE Light" panose="020B0303030202060203" pitchFamily="34" charset="0"/>
              </a:defRPr>
            </a:lvl1pPr>
          </a:lstStyle>
          <a:p>
            <a:pPr defTabSz="1088421">
              <a:buFontTx/>
              <a:buBlip>
                <a:blip r:embed="rId4"/>
              </a:buBlip>
            </a:pPr>
            <a:fld id="{104FC826-72BB-4AF1-BA01-A94F7396A7DC}" type="slidenum">
              <a:rPr lang="en-US" smtClean="0">
                <a:solidFill>
                  <a:srgbClr val="C6C6C2"/>
                </a:solidFill>
              </a:rPr>
              <a:pPr defTabSz="1088421">
                <a:buFontTx/>
                <a:buBlip>
                  <a:blip r:embed="rId4"/>
                </a:buBlip>
              </a:pPr>
              <a:t>‹N›</a:t>
            </a:fld>
            <a:endParaRPr lang="en-US" dirty="0">
              <a:solidFill>
                <a:srgbClr val="C6C6C2"/>
              </a:solidFill>
            </a:endParaRPr>
          </a:p>
        </p:txBody>
      </p:sp>
      <p:sp>
        <p:nvSpPr>
          <p:cNvPr id="13" name="TextBox 12"/>
          <p:cNvSpPr txBox="1"/>
          <p:nvPr userDrawn="1"/>
        </p:nvSpPr>
        <p:spPr>
          <a:xfrm>
            <a:off x="6270877" y="3314045"/>
            <a:ext cx="5532325" cy="2570834"/>
          </a:xfrm>
          <a:prstGeom prst="rect">
            <a:avLst/>
          </a:prstGeom>
          <a:solidFill>
            <a:schemeClr val="bg1"/>
          </a:solidFill>
          <a:ln w="57150">
            <a:solidFill>
              <a:schemeClr val="accent5"/>
            </a:solidFill>
            <a:miter lim="800000"/>
          </a:ln>
        </p:spPr>
        <p:txBody>
          <a:bodyPr vert="horz" wrap="square" lIns="182880" tIns="182880" rIns="182880" bIns="182880" rtlCol="0">
            <a:noAutofit/>
          </a:bodyPr>
          <a:lstStyle/>
          <a:p>
            <a:pPr>
              <a:lnSpc>
                <a:spcPct val="90000"/>
              </a:lnSpc>
              <a:spcAft>
                <a:spcPts val="1600"/>
              </a:spcAft>
            </a:pPr>
            <a:r>
              <a:rPr lang="en-US" sz="1500" dirty="0">
                <a:solidFill>
                  <a:prstClr val="black"/>
                </a:solidFill>
              </a:rPr>
              <a:t>Please use a section divider image that relates well with the subject of your presentation.</a:t>
            </a:r>
          </a:p>
          <a:p>
            <a:pPr>
              <a:lnSpc>
                <a:spcPct val="90000"/>
              </a:lnSpc>
              <a:spcAft>
                <a:spcPts val="1600"/>
              </a:spcAft>
            </a:pPr>
            <a:r>
              <a:rPr lang="en-US" sz="1500" dirty="0">
                <a:solidFill>
                  <a:prstClr val="black"/>
                </a:solidFill>
              </a:rPr>
              <a:t>To change your section image, go to </a:t>
            </a:r>
            <a:r>
              <a:rPr lang="en-US" sz="1500" dirty="0">
                <a:solidFill>
                  <a:prstClr val="black"/>
                </a:solidFill>
                <a:latin typeface="MetricHPE Semibold"/>
              </a:rPr>
              <a:t>[View] </a:t>
            </a:r>
            <a:r>
              <a:rPr lang="en-US" sz="1500" dirty="0">
                <a:solidFill>
                  <a:prstClr val="black"/>
                </a:solidFill>
              </a:rPr>
              <a:t>-&gt; </a:t>
            </a:r>
            <a:r>
              <a:rPr lang="en-US" sz="1500" dirty="0">
                <a:solidFill>
                  <a:prstClr val="black"/>
                </a:solidFill>
                <a:latin typeface="MetricHPE Semibold"/>
              </a:rPr>
              <a:t>[Slide Master] </a:t>
            </a:r>
            <a:r>
              <a:rPr lang="en-US" sz="1500" dirty="0">
                <a:solidFill>
                  <a:prstClr val="black"/>
                </a:solidFill>
              </a:rPr>
              <a:t>to delete and insert a new image.</a:t>
            </a:r>
          </a:p>
          <a:p>
            <a:pPr>
              <a:lnSpc>
                <a:spcPct val="90000"/>
              </a:lnSpc>
              <a:spcAft>
                <a:spcPts val="1600"/>
              </a:spcAft>
            </a:pPr>
            <a:r>
              <a:rPr lang="en-US" sz="1500" dirty="0">
                <a:solidFill>
                  <a:prstClr val="black"/>
                </a:solidFill>
              </a:rPr>
              <a:t>A collection of images specifically formatted for use as PPT title slides can be found </a:t>
            </a:r>
            <a:r>
              <a:rPr lang="en-US" sz="1500" dirty="0">
                <a:solidFill>
                  <a:prstClr val="black"/>
                </a:solidFill>
                <a:latin typeface="MetricHPE Semibold"/>
                <a:hlinkClick r:id="rId5"/>
              </a:rPr>
              <a:t>here</a:t>
            </a:r>
            <a:r>
              <a:rPr lang="en-US" sz="1500" dirty="0">
                <a:solidFill>
                  <a:prstClr val="black"/>
                </a:solidFill>
              </a:rPr>
              <a:t> in the HPE Brand Library, and cropped to fit.</a:t>
            </a:r>
          </a:p>
          <a:p>
            <a:pPr>
              <a:lnSpc>
                <a:spcPct val="90000"/>
              </a:lnSpc>
              <a:spcAft>
                <a:spcPts val="1600"/>
              </a:spcAft>
            </a:pPr>
            <a:r>
              <a:rPr lang="en-US" sz="1500" dirty="0">
                <a:solidFill>
                  <a:prstClr val="black"/>
                </a:solidFill>
                <a:latin typeface="MetricHPE Semibold"/>
              </a:rPr>
              <a:t>Please delete this box in the Slide Master after you update your title image.</a:t>
            </a:r>
          </a:p>
          <a:p>
            <a:pPr>
              <a:lnSpc>
                <a:spcPct val="90000"/>
              </a:lnSpc>
            </a:pPr>
            <a:endParaRPr lang="en-US" sz="1500" dirty="0" err="1">
              <a:solidFill>
                <a:prstClr val="white"/>
              </a:solidFill>
            </a:endParaRPr>
          </a:p>
        </p:txBody>
      </p:sp>
    </p:spTree>
    <p:extLst>
      <p:ext uri="{BB962C8B-B14F-4D97-AF65-F5344CB8AC3E}">
        <p14:creationId xmlns:p14="http://schemas.microsoft.com/office/powerpoint/2010/main" val="314287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0F15A5F-58BD-4D9A-B571-4F0BA105771E}"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96D90-DCC9-4EE0-8F93-B6D700CBFA93}" type="slidenum">
              <a:rPr lang="en-US" smtClean="0"/>
              <a:t>‹N›</a:t>
            </a:fld>
            <a:endParaRPr lang="en-US"/>
          </a:p>
        </p:txBody>
      </p:sp>
    </p:spTree>
    <p:extLst>
      <p:ext uri="{BB962C8B-B14F-4D97-AF65-F5344CB8AC3E}">
        <p14:creationId xmlns:p14="http://schemas.microsoft.com/office/powerpoint/2010/main" val="688983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0F15A5F-58BD-4D9A-B571-4F0BA105771E}"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96D90-DCC9-4EE0-8F93-B6D700CBFA93}" type="slidenum">
              <a:rPr lang="en-US" smtClean="0"/>
              <a:t>‹N›</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884813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0F15A5F-58BD-4D9A-B571-4F0BA105771E}"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96D90-DCC9-4EE0-8F93-B6D700CBFA93}" type="slidenum">
              <a:rPr lang="en-US" smtClean="0"/>
              <a:t>‹N›</a:t>
            </a:fld>
            <a:endParaRPr lang="en-US"/>
          </a:p>
        </p:txBody>
      </p:sp>
    </p:spTree>
    <p:extLst>
      <p:ext uri="{BB962C8B-B14F-4D97-AF65-F5344CB8AC3E}">
        <p14:creationId xmlns:p14="http://schemas.microsoft.com/office/powerpoint/2010/main" val="322995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D0F15A5F-58BD-4D9A-B571-4F0BA105771E}" type="datetimeFigureOut">
              <a:rPr lang="en-US" smtClean="0"/>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96D90-DCC9-4EE0-8F93-B6D700CBFA93}" type="slidenum">
              <a:rPr lang="en-US" smtClean="0"/>
              <a:t>‹N›</a:t>
            </a:fld>
            <a:endParaRPr lang="en-US"/>
          </a:p>
        </p:txBody>
      </p:sp>
    </p:spTree>
    <p:extLst>
      <p:ext uri="{BB962C8B-B14F-4D97-AF65-F5344CB8AC3E}">
        <p14:creationId xmlns:p14="http://schemas.microsoft.com/office/powerpoint/2010/main" val="37058197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D0F15A5F-58BD-4D9A-B571-4F0BA105771E}" type="datetimeFigureOut">
              <a:rPr lang="en-US" smtClean="0"/>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96D90-DCC9-4EE0-8F93-B6D700CBFA93}" type="slidenum">
              <a:rPr lang="en-US" smtClean="0"/>
              <a:t>‹N›</a:t>
            </a:fld>
            <a:endParaRPr lang="en-US"/>
          </a:p>
        </p:txBody>
      </p:sp>
    </p:spTree>
    <p:extLst>
      <p:ext uri="{BB962C8B-B14F-4D97-AF65-F5344CB8AC3E}">
        <p14:creationId xmlns:p14="http://schemas.microsoft.com/office/powerpoint/2010/main" val="17054688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0F15A5F-58BD-4D9A-B571-4F0BA105771E}"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96D90-DCC9-4EE0-8F93-B6D700CBFA93}" type="slidenum">
              <a:rPr lang="en-US" smtClean="0"/>
              <a:t>‹N›</a:t>
            </a:fld>
            <a:endParaRPr lang="en-US"/>
          </a:p>
        </p:txBody>
      </p:sp>
    </p:spTree>
    <p:extLst>
      <p:ext uri="{BB962C8B-B14F-4D97-AF65-F5344CB8AC3E}">
        <p14:creationId xmlns:p14="http://schemas.microsoft.com/office/powerpoint/2010/main" val="33447512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0F15A5F-58BD-4D9A-B571-4F0BA105771E}"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96D90-DCC9-4EE0-8F93-B6D700CBFA93}" type="slidenum">
              <a:rPr lang="en-US" smtClean="0"/>
              <a:t>‹N›</a:t>
            </a:fld>
            <a:endParaRPr lang="en-US"/>
          </a:p>
        </p:txBody>
      </p:sp>
    </p:spTree>
    <p:extLst>
      <p:ext uri="{BB962C8B-B14F-4D97-AF65-F5344CB8AC3E}">
        <p14:creationId xmlns:p14="http://schemas.microsoft.com/office/powerpoint/2010/main" val="133995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reen Frame Divide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9648" y="6246014"/>
            <a:ext cx="954000" cy="274320"/>
          </a:xfrm>
          <a:prstGeom prst="rect">
            <a:avLst/>
          </a:prstGeom>
        </p:spPr>
      </p:pic>
      <p:sp>
        <p:nvSpPr>
          <p:cNvPr id="16" name="Title 1"/>
          <p:cNvSpPr>
            <a:spLocks noGrp="1"/>
          </p:cNvSpPr>
          <p:nvPr>
            <p:ph type="title" hasCustomPrompt="1"/>
          </p:nvPr>
        </p:nvSpPr>
        <p:spPr>
          <a:xfrm>
            <a:off x="377895" y="2143788"/>
            <a:ext cx="8522208" cy="499365"/>
          </a:xfrm>
        </p:spPr>
        <p:txBody>
          <a:bodyPr anchor="b" anchorCtr="0"/>
          <a:lstStyle>
            <a:lvl1pPr>
              <a:defRPr sz="3200" baseline="0"/>
            </a:lvl1pPr>
          </a:lstStyle>
          <a:p>
            <a:r>
              <a:rPr lang="en-US" dirty="0"/>
              <a:t>Click to add section header</a:t>
            </a:r>
          </a:p>
        </p:txBody>
      </p:sp>
      <p:sp>
        <p:nvSpPr>
          <p:cNvPr id="17" name="Text Placeholder 9"/>
          <p:cNvSpPr>
            <a:spLocks noGrp="1"/>
          </p:cNvSpPr>
          <p:nvPr>
            <p:ph type="body" sz="quarter" idx="14"/>
          </p:nvPr>
        </p:nvSpPr>
        <p:spPr>
          <a:xfrm>
            <a:off x="377894" y="2871000"/>
            <a:ext cx="8228011" cy="533400"/>
          </a:xfrm>
        </p:spPr>
        <p:txBody>
          <a:bodyPr>
            <a:noAutofit/>
          </a:bodyPr>
          <a:lstStyle>
            <a:lvl1pPr marL="0" indent="0">
              <a:spcBef>
                <a:spcPts val="0"/>
              </a:spcBef>
              <a:buFontTx/>
              <a:buNone/>
              <a:defRPr sz="2400">
                <a:latin typeface="MetricHPE Light" panose="020B03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8" name="Rectangle 17"/>
          <p:cNvSpPr/>
          <p:nvPr userDrawn="1"/>
        </p:nvSpPr>
        <p:spPr>
          <a:xfrm>
            <a:off x="377894" y="2716146"/>
            <a:ext cx="8522208"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2" name="Footer Placeholder 1"/>
          <p:cNvSpPr>
            <a:spLocks noGrp="1"/>
          </p:cNvSpPr>
          <p:nvPr>
            <p:ph type="ftr" sz="quarter" idx="15"/>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16"/>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87995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rple Frame Divider">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77895" y="2143788"/>
            <a:ext cx="8522208" cy="499365"/>
          </a:xfrm>
        </p:spPr>
        <p:txBody>
          <a:bodyPr anchor="b" anchorCtr="0"/>
          <a:lstStyle>
            <a:lvl1pPr>
              <a:defRPr sz="3200" baseline="0"/>
            </a:lvl1pPr>
          </a:lstStyle>
          <a:p>
            <a:r>
              <a:rPr lang="en-US" dirty="0"/>
              <a:t>Click to add section header</a:t>
            </a:r>
          </a:p>
        </p:txBody>
      </p:sp>
      <p:sp>
        <p:nvSpPr>
          <p:cNvPr id="15" name="Text Placeholder 9"/>
          <p:cNvSpPr>
            <a:spLocks noGrp="1"/>
          </p:cNvSpPr>
          <p:nvPr>
            <p:ph type="body" sz="quarter" idx="14"/>
          </p:nvPr>
        </p:nvSpPr>
        <p:spPr>
          <a:xfrm>
            <a:off x="377894" y="2871000"/>
            <a:ext cx="8228011" cy="533400"/>
          </a:xfrm>
        </p:spPr>
        <p:txBody>
          <a:bodyPr>
            <a:noAutofit/>
          </a:bodyPr>
          <a:lstStyle>
            <a:lvl1pPr marL="0" indent="0">
              <a:spcBef>
                <a:spcPts val="0"/>
              </a:spcBef>
              <a:buFontTx/>
              <a:buNone/>
              <a:defRPr sz="2400">
                <a:latin typeface="MetricHPE Light" panose="020B03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6" name="Rectangle 15"/>
          <p:cNvSpPr/>
          <p:nvPr userDrawn="1"/>
        </p:nvSpPr>
        <p:spPr>
          <a:xfrm>
            <a:off x="377894" y="2716146"/>
            <a:ext cx="8522208"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5"/>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16"/>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187224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ate Turquoise Frame Divider">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77895" y="2143788"/>
            <a:ext cx="8522208" cy="499365"/>
          </a:xfrm>
        </p:spPr>
        <p:txBody>
          <a:bodyPr anchor="b" anchorCtr="0"/>
          <a:lstStyle>
            <a:lvl1pPr>
              <a:defRPr sz="3200" baseline="0"/>
            </a:lvl1pPr>
          </a:lstStyle>
          <a:p>
            <a:r>
              <a:rPr lang="en-US" dirty="0"/>
              <a:t>Click to add section header</a:t>
            </a:r>
          </a:p>
        </p:txBody>
      </p:sp>
      <p:sp>
        <p:nvSpPr>
          <p:cNvPr id="15" name="Text Placeholder 9"/>
          <p:cNvSpPr>
            <a:spLocks noGrp="1"/>
          </p:cNvSpPr>
          <p:nvPr>
            <p:ph type="body" sz="quarter" idx="14"/>
          </p:nvPr>
        </p:nvSpPr>
        <p:spPr>
          <a:xfrm>
            <a:off x="377894" y="2871000"/>
            <a:ext cx="8228011" cy="533400"/>
          </a:xfrm>
        </p:spPr>
        <p:txBody>
          <a:bodyPr>
            <a:noAutofit/>
          </a:bodyPr>
          <a:lstStyle>
            <a:lvl1pPr marL="0" indent="0">
              <a:spcBef>
                <a:spcPts val="0"/>
              </a:spcBef>
              <a:buFontTx/>
              <a:buNone/>
              <a:defRPr sz="2400">
                <a:latin typeface="MetricHPE Light" panose="020B03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6" name="Rectangle 15"/>
          <p:cNvSpPr/>
          <p:nvPr userDrawn="1"/>
        </p:nvSpPr>
        <p:spPr>
          <a:xfrm>
            <a:off x="377894" y="2716146"/>
            <a:ext cx="8522208" cy="54864"/>
          </a:xfrm>
          <a:prstGeom prst="rect">
            <a:avLst/>
          </a:prstGeom>
          <a:solidFill>
            <a:srgbClr val="32D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5"/>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16"/>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363579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ate Orange Frame Divider">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77895" y="2143788"/>
            <a:ext cx="8522208" cy="499365"/>
          </a:xfrm>
        </p:spPr>
        <p:txBody>
          <a:bodyPr anchor="b" anchorCtr="0"/>
          <a:lstStyle>
            <a:lvl1pPr>
              <a:defRPr sz="3200" baseline="0"/>
            </a:lvl1pPr>
          </a:lstStyle>
          <a:p>
            <a:r>
              <a:rPr lang="en-US" dirty="0"/>
              <a:t>Click to add section header</a:t>
            </a:r>
          </a:p>
        </p:txBody>
      </p:sp>
      <p:sp>
        <p:nvSpPr>
          <p:cNvPr id="15" name="Text Placeholder 9"/>
          <p:cNvSpPr>
            <a:spLocks noGrp="1"/>
          </p:cNvSpPr>
          <p:nvPr>
            <p:ph type="body" sz="quarter" idx="14"/>
          </p:nvPr>
        </p:nvSpPr>
        <p:spPr>
          <a:xfrm>
            <a:off x="377894" y="2871000"/>
            <a:ext cx="8228011" cy="533400"/>
          </a:xfrm>
        </p:spPr>
        <p:txBody>
          <a:bodyPr>
            <a:noAutofit/>
          </a:bodyPr>
          <a:lstStyle>
            <a:lvl1pPr marL="0" indent="0">
              <a:spcBef>
                <a:spcPts val="0"/>
              </a:spcBef>
              <a:buFontTx/>
              <a:buNone/>
              <a:defRPr sz="2400">
                <a:latin typeface="MetricHPE Light" panose="020B03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6" name="Rectangle 15"/>
          <p:cNvSpPr/>
          <p:nvPr userDrawn="1"/>
        </p:nvSpPr>
        <p:spPr>
          <a:xfrm>
            <a:off x="377894" y="2716146"/>
            <a:ext cx="8522208"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5"/>
          </p:nvPr>
        </p:nvSpPr>
        <p:spPr/>
        <p:txBody>
          <a:bodyPr/>
          <a:lstStyle>
            <a:lvl1pPr>
              <a:defRPr>
                <a:latin typeface="MetricHPE Light" panose="020B0303030202060203" pitchFamily="34" charset="0"/>
              </a:defRPr>
            </a:lvl1pPr>
          </a:lstStyle>
          <a:p>
            <a:endParaRPr lang="en-US" dirty="0">
              <a:solidFill>
                <a:srgbClr val="C6C6C2"/>
              </a:solidFill>
            </a:endParaRPr>
          </a:p>
        </p:txBody>
      </p:sp>
      <p:sp>
        <p:nvSpPr>
          <p:cNvPr id="3" name="Slide Number Placeholder 2"/>
          <p:cNvSpPr>
            <a:spLocks noGrp="1"/>
          </p:cNvSpPr>
          <p:nvPr>
            <p:ph type="sldNum" sz="quarter" idx="16"/>
          </p:nvPr>
        </p:nvSpPr>
        <p:spPr/>
        <p:txBody>
          <a:bodyPr/>
          <a:lstStyle>
            <a:lvl1pPr>
              <a:defRPr>
                <a:latin typeface="MetricHPE Light" panose="020B0303030202060203" pitchFamily="34" charset="0"/>
              </a:defRPr>
            </a:lvl1pPr>
          </a:lstStyle>
          <a:p>
            <a:pPr defTabSz="1088421">
              <a:buFontTx/>
              <a:buBlip>
                <a:blip r:embed="rId3"/>
              </a:buBlip>
            </a:pPr>
            <a:fld id="{104FC826-72BB-4AF1-BA01-A94F7396A7DC}" type="slidenum">
              <a:rPr lang="en-US" smtClean="0">
                <a:solidFill>
                  <a:srgbClr val="C6C6C2"/>
                </a:solidFill>
              </a:rPr>
              <a:pPr defTabSz="1088421">
                <a:buFontTx/>
                <a:buBlip>
                  <a:blip r:embed="rId3"/>
                </a:buBlip>
              </a:pPr>
              <a:t>‹N›</a:t>
            </a:fld>
            <a:endParaRPr lang="en-US" dirty="0">
              <a:solidFill>
                <a:srgbClr val="C6C6C2"/>
              </a:solidFill>
            </a:endParaRPr>
          </a:p>
        </p:txBody>
      </p:sp>
    </p:spTree>
    <p:extLst>
      <p:ext uri="{BB962C8B-B14F-4D97-AF65-F5344CB8AC3E}">
        <p14:creationId xmlns:p14="http://schemas.microsoft.com/office/powerpoint/2010/main" val="199171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6.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91852"/>
            <a:ext cx="11430000" cy="401362"/>
          </a:xfrm>
          <a:prstGeom prst="rect">
            <a:avLst/>
          </a:prstGeom>
        </p:spPr>
        <p:txBody>
          <a:bodyPr vert="horz" lIns="0" tIns="0" rIns="0" bIns="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381159" y="1163782"/>
            <a:ext cx="11429834" cy="4571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p:cNvSpPr>
            <a:spLocks noGrp="1"/>
          </p:cNvSpPr>
          <p:nvPr>
            <p:ph type="sldNum" sz="quarter" idx="4"/>
          </p:nvPr>
        </p:nvSpPr>
        <p:spPr>
          <a:xfrm>
            <a:off x="11202856" y="6301811"/>
            <a:ext cx="684344" cy="365125"/>
          </a:xfrm>
          <a:prstGeom prst="rect">
            <a:avLst/>
          </a:prstGeom>
        </p:spPr>
        <p:txBody>
          <a:bodyPr vert="horz" lIns="91440" tIns="45720" rIns="91440" bIns="45720" rtlCol="0" anchor="ctr"/>
          <a:lstStyle>
            <a:lvl1pPr marL="205699" indent="-205699" algn="l">
              <a:lnSpc>
                <a:spcPct val="90000"/>
              </a:lnSpc>
              <a:buSzPct val="120000"/>
              <a:buFontTx/>
              <a:buBlip>
                <a:blip r:embed="rId41"/>
              </a:buBlip>
              <a:defRPr sz="2000" kern="1200" cap="all" normalizeH="0" baseline="10000">
                <a:solidFill>
                  <a:schemeClr val="tx2"/>
                </a:solidFill>
                <a:latin typeface="MetricHPE Light" panose="020B0303030202060203" pitchFamily="34" charset="0"/>
              </a:defRPr>
            </a:lvl1pPr>
          </a:lstStyle>
          <a:p>
            <a:pPr defTabSz="1088421">
              <a:buFontTx/>
              <a:buBlip>
                <a:blip r:embed="rId42"/>
              </a:buBlip>
            </a:pPr>
            <a:fld id="{104FC826-72BB-4AF1-BA01-A94F7396A7DC}" type="slidenum">
              <a:rPr lang="en-US" smtClean="0">
                <a:solidFill>
                  <a:srgbClr val="C6C6C2"/>
                </a:solidFill>
              </a:rPr>
              <a:pPr defTabSz="1088421">
                <a:buFontTx/>
                <a:buBlip>
                  <a:blip r:embed="rId42"/>
                </a:buBlip>
              </a:pPr>
              <a:t>‹N›</a:t>
            </a:fld>
            <a:endParaRPr lang="en-US" dirty="0">
              <a:solidFill>
                <a:srgbClr val="C6C6C2"/>
              </a:solidFill>
            </a:endParaRPr>
          </a:p>
        </p:txBody>
      </p:sp>
      <p:sp>
        <p:nvSpPr>
          <p:cNvPr id="15" name="Footer Placeholder 4"/>
          <p:cNvSpPr>
            <a:spLocks noGrp="1"/>
          </p:cNvSpPr>
          <p:nvPr>
            <p:ph type="ftr" sz="quarter" idx="3"/>
          </p:nvPr>
        </p:nvSpPr>
        <p:spPr>
          <a:xfrm>
            <a:off x="7088056" y="6336077"/>
            <a:ext cx="4114800" cy="220717"/>
          </a:xfrm>
          <a:prstGeom prst="rect">
            <a:avLst/>
          </a:prstGeom>
        </p:spPr>
        <p:txBody>
          <a:bodyPr vert="horz" lIns="91440" tIns="45720" rIns="91440" bIns="45720" rtlCol="0" anchor="t"/>
          <a:lstStyle>
            <a:lvl1pPr algn="r">
              <a:lnSpc>
                <a:spcPct val="90000"/>
              </a:lnSpc>
              <a:defRPr sz="1200" cap="all" baseline="0">
                <a:solidFill>
                  <a:schemeClr val="tx2"/>
                </a:solidFill>
                <a:latin typeface="MetricHPE Light" panose="020B0303030202060203" pitchFamily="34" charset="0"/>
              </a:defRPr>
            </a:lvl1pPr>
          </a:lstStyle>
          <a:p>
            <a:endParaRPr lang="en-US" dirty="0">
              <a:solidFill>
                <a:srgbClr val="C6C6C2"/>
              </a:solidFill>
            </a:endParaRPr>
          </a:p>
        </p:txBody>
      </p:sp>
    </p:spTree>
    <p:extLst>
      <p:ext uri="{BB962C8B-B14F-4D97-AF65-F5344CB8AC3E}">
        <p14:creationId xmlns:p14="http://schemas.microsoft.com/office/powerpoint/2010/main" val="3915273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0" kern="1200" cap="all" baseline="0">
          <a:solidFill>
            <a:schemeClr val="bg1"/>
          </a:solidFill>
          <a:latin typeface="MetricHPE Black" panose="020B0A03030202060203" pitchFamily="34" charset="0"/>
          <a:ea typeface="+mj-ea"/>
          <a:cs typeface="+mj-cs"/>
        </a:defRPr>
      </a:lvl1pPr>
    </p:titleStyle>
    <p:bodyStyle>
      <a:lvl1pPr marL="182880" indent="-182880" algn="l" defTabSz="914400" rtl="0" eaLnBrk="1" latinLnBrk="0" hangingPunct="1">
        <a:lnSpc>
          <a:spcPct val="90000"/>
        </a:lnSpc>
        <a:spcBef>
          <a:spcPts val="400"/>
        </a:spcBef>
        <a:buClr>
          <a:schemeClr val="bg1"/>
        </a:buClr>
        <a:buFont typeface="MetricHPE Light" panose="020B0303030202060203" pitchFamily="34" charset="0"/>
        <a:buChar char="•"/>
        <a:defRPr sz="2000" kern="1200">
          <a:solidFill>
            <a:schemeClr val="bg1"/>
          </a:solidFill>
          <a:latin typeface="MetricHPE Light" panose="020B0303030202060203" pitchFamily="34" charset="0"/>
          <a:ea typeface="+mn-ea"/>
          <a:cs typeface="+mn-cs"/>
        </a:defRPr>
      </a:lvl1pPr>
      <a:lvl2pPr marL="411480" indent="-182880" algn="l" defTabSz="914400" rtl="0" eaLnBrk="1" latinLnBrk="0" hangingPunct="1">
        <a:lnSpc>
          <a:spcPct val="90000"/>
        </a:lnSpc>
        <a:spcBef>
          <a:spcPts val="400"/>
        </a:spcBef>
        <a:buClr>
          <a:schemeClr val="bg1"/>
        </a:buClr>
        <a:buSzPct val="90000"/>
        <a:buFont typeface="MetricHPE Light" panose="020B0303030202060203" pitchFamily="34" charset="0"/>
        <a:buChar char="•"/>
        <a:defRPr sz="1800" kern="1200">
          <a:solidFill>
            <a:schemeClr val="bg1"/>
          </a:solidFill>
          <a:latin typeface="MetricHPE Light" panose="020B0303030202060203" pitchFamily="34" charset="0"/>
          <a:ea typeface="+mn-ea"/>
          <a:cs typeface="+mn-cs"/>
        </a:defRPr>
      </a:lvl2pPr>
      <a:lvl3pPr marL="548640" indent="-137160" algn="l" defTabSz="914400" rtl="0" eaLnBrk="1" latinLnBrk="0" hangingPunct="1">
        <a:lnSpc>
          <a:spcPct val="90000"/>
        </a:lnSpc>
        <a:spcBef>
          <a:spcPts val="400"/>
        </a:spcBef>
        <a:buClr>
          <a:schemeClr val="bg1"/>
        </a:buClr>
        <a:buFont typeface="MetricHPE Light" panose="020B0303030202060203" pitchFamily="34" charset="0"/>
        <a:buChar char="–"/>
        <a:defRPr sz="1600" kern="1200">
          <a:solidFill>
            <a:schemeClr val="bg1"/>
          </a:solidFill>
          <a:latin typeface="MetricHPE Light" panose="020B0303030202060203" pitchFamily="34" charset="0"/>
          <a:ea typeface="+mn-ea"/>
          <a:cs typeface="+mn-cs"/>
        </a:defRPr>
      </a:lvl3pPr>
      <a:lvl4pPr marL="731520" indent="-137160" algn="l" defTabSz="914400" rtl="0" eaLnBrk="1" latinLnBrk="0" hangingPunct="1">
        <a:lnSpc>
          <a:spcPct val="90000"/>
        </a:lnSpc>
        <a:spcBef>
          <a:spcPts val="400"/>
        </a:spcBef>
        <a:buClr>
          <a:schemeClr val="bg1"/>
        </a:buClr>
        <a:buFont typeface="MetricHPE Light" panose="020B0303030202060203" pitchFamily="34" charset="0"/>
        <a:buChar char="–"/>
        <a:defRPr sz="1400" kern="1200">
          <a:solidFill>
            <a:schemeClr val="bg1"/>
          </a:solidFill>
          <a:latin typeface="MetricHPE Light" panose="020B0303030202060203" pitchFamily="34" charset="0"/>
          <a:ea typeface="+mn-ea"/>
          <a:cs typeface="+mn-cs"/>
        </a:defRPr>
      </a:lvl4pPr>
      <a:lvl5pPr marL="868680" indent="-137160" algn="l" defTabSz="914400" rtl="0" eaLnBrk="1" latinLnBrk="0" hangingPunct="1">
        <a:lnSpc>
          <a:spcPct val="90000"/>
        </a:lnSpc>
        <a:spcBef>
          <a:spcPts val="400"/>
        </a:spcBef>
        <a:buClr>
          <a:schemeClr val="bg1"/>
        </a:buClr>
        <a:buFont typeface="MetricHPE Light" panose="020B0303030202060203" pitchFamily="34" charset="0"/>
        <a:buChar char="–"/>
        <a:defRPr sz="1400" kern="1200">
          <a:solidFill>
            <a:schemeClr val="bg1"/>
          </a:solidFill>
          <a:latin typeface="MetricHPE Light" panose="020B0303030202060203" pitchFamily="34" charset="0"/>
          <a:ea typeface="+mn-ea"/>
          <a:cs typeface="+mn-cs"/>
        </a:defRPr>
      </a:lvl5pPr>
      <a:lvl6pPr marL="1051560" indent="-137160" algn="l" defTabSz="914400" rtl="0" eaLnBrk="1" latinLnBrk="0" hangingPunct="1">
        <a:lnSpc>
          <a:spcPct val="90000"/>
        </a:lnSpc>
        <a:spcBef>
          <a:spcPts val="600"/>
        </a:spcBef>
        <a:buClr>
          <a:schemeClr val="tx1"/>
        </a:buClr>
        <a:buFont typeface="MetricHPE Light" panose="020B0303030202060203"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MetricHPE Light" panose="020B0303030202060203"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MetricHPE Light" panose="020B0303030202060203"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MetricHPE Light" panose="020B0303030202060203"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p15:clr>
            <a:srgbClr val="F26B43"/>
          </p15:clr>
        </p15:guide>
        <p15:guide id="4" pos="7440">
          <p15:clr>
            <a:srgbClr val="F26B43"/>
          </p15:clr>
        </p15:guide>
        <p15:guide id="5" orient="horz" pos="432">
          <p15:clr>
            <a:srgbClr val="F26B43"/>
          </p15:clr>
        </p15:guide>
        <p15:guide id="6" orient="horz" pos="3840">
          <p15:clr>
            <a:srgbClr val="F26B43"/>
          </p15:clr>
        </p15:guide>
        <p15:guide id="7" orient="horz" pos="1440">
          <p15:clr>
            <a:srgbClr val="F26B43"/>
          </p15:clr>
        </p15:guide>
        <p15:guide id="8" orient="horz" pos="2880">
          <p15:clr>
            <a:srgbClr val="F26B43"/>
          </p15:clr>
        </p15:guide>
        <p15:guide id="9" pos="2568">
          <p15:clr>
            <a:srgbClr val="F26B43"/>
          </p15:clr>
        </p15:guide>
        <p15:guide id="10" pos="5112">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0F15A5F-58BD-4D9A-B571-4F0BA105771E}" type="datetimeFigureOut">
              <a:rPr lang="en-US" smtClean="0"/>
              <a:t>3/7/2020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C196D90-DCC9-4EE0-8F93-B6D700CBFA93}" type="slidenum">
              <a:rPr lang="en-US" smtClean="0"/>
              <a:t>‹N›</a:t>
            </a:fld>
            <a:endParaRPr lang="en-US"/>
          </a:p>
        </p:txBody>
      </p:sp>
    </p:spTree>
    <p:extLst>
      <p:ext uri="{BB962C8B-B14F-4D97-AF65-F5344CB8AC3E}">
        <p14:creationId xmlns:p14="http://schemas.microsoft.com/office/powerpoint/2010/main" val="971711783"/>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5.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zoom.us/meetings" TargetMode="Externa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hyperlink" Target="https://new.edmodo.com/hom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14.jpg"/><Relationship Id="rId5" Type="http://schemas.openxmlformats.org/officeDocument/2006/relationships/hyperlink" Target="https://storybird.com/"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6.xml"/><Relationship Id="rId5" Type="http://schemas.openxmlformats.org/officeDocument/2006/relationships/hyperlink" Target="https://www.betwyll.com/it/" TargetMode="Externa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1.xml"/><Relationship Id="rId1" Type="http://schemas.openxmlformats.org/officeDocument/2006/relationships/video" Target="https://www.youtube.com/embed/wKVYTr0uypU?feature=oembed" TargetMode="Externa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1666" y="3134792"/>
            <a:ext cx="9144000" cy="1504854"/>
          </a:xfrm>
        </p:spPr>
        <p:txBody>
          <a:bodyPr>
            <a:noAutofit/>
          </a:bodyPr>
          <a:lstStyle/>
          <a:p>
            <a:pPr algn="ctr"/>
            <a:r>
              <a:rPr lang="en-US" b="1" i="1" dirty="0"/>
              <a:t>VEDIAMOCI/ TENIAMOCI A DISTANZA: </a:t>
            </a:r>
            <a:r>
              <a:rPr lang="it-IT" dirty="0"/>
              <a:t>strumenti per promuovere la didattica a distanza</a:t>
            </a:r>
            <a:endParaRPr lang="en-US" b="1" i="1" dirty="0"/>
          </a:p>
        </p:txBody>
      </p:sp>
      <p:sp>
        <p:nvSpPr>
          <p:cNvPr id="3" name="CasellaDiTesto 2">
            <a:extLst>
              <a:ext uri="{FF2B5EF4-FFF2-40B4-BE49-F238E27FC236}">
                <a16:creationId xmlns:a16="http://schemas.microsoft.com/office/drawing/2014/main" id="{69784114-F7BA-48D3-ABC3-D4F99DB3D73E}"/>
              </a:ext>
            </a:extLst>
          </p:cNvPr>
          <p:cNvSpPr txBox="1"/>
          <p:nvPr/>
        </p:nvSpPr>
        <p:spPr>
          <a:xfrm>
            <a:off x="2040835" y="4755543"/>
            <a:ext cx="8477305" cy="1200329"/>
          </a:xfrm>
          <a:prstGeom prst="rect">
            <a:avLst/>
          </a:prstGeom>
          <a:noFill/>
        </p:spPr>
        <p:txBody>
          <a:bodyPr wrap="square" rtlCol="0">
            <a:spAutoFit/>
          </a:bodyPr>
          <a:lstStyle/>
          <a:p>
            <a:r>
              <a:rPr lang="it-IT" dirty="0"/>
              <a:t>RICCARDO GIULIANO - DANIELA MELUCCI</a:t>
            </a:r>
          </a:p>
          <a:p>
            <a:r>
              <a:rPr lang="it-IT" dirty="0"/>
              <a:t>DOCENTI DI SECONDARIA DI PRIMO GRADO</a:t>
            </a:r>
          </a:p>
          <a:p>
            <a:r>
              <a:rPr lang="it-IT" dirty="0"/>
              <a:t>DELL’I.C. MIRAGLIA SOGLIANO </a:t>
            </a:r>
          </a:p>
          <a:p>
            <a:r>
              <a:rPr lang="it-IT" dirty="0"/>
              <a:t>NAPOLI</a:t>
            </a:r>
          </a:p>
        </p:txBody>
      </p:sp>
      <p:pic>
        <p:nvPicPr>
          <p:cNvPr id="4" name="Immagine 3">
            <a:extLst>
              <a:ext uri="{FF2B5EF4-FFF2-40B4-BE49-F238E27FC236}">
                <a16:creationId xmlns:a16="http://schemas.microsoft.com/office/drawing/2014/main" id="{471D9393-7921-40F6-AF87-7C2A6FC3F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37" y="456942"/>
            <a:ext cx="5549900" cy="1397000"/>
          </a:xfrm>
          <a:prstGeom prst="rect">
            <a:avLst/>
          </a:prstGeom>
        </p:spPr>
      </p:pic>
    </p:spTree>
    <p:extLst>
      <p:ext uri="{BB962C8B-B14F-4D97-AF65-F5344CB8AC3E}">
        <p14:creationId xmlns:p14="http://schemas.microsoft.com/office/powerpoint/2010/main" val="230678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sfide che questa situazione di emergenza </a:t>
            </a:r>
            <a:br>
              <a:rPr lang="it-IT" dirty="0"/>
            </a:br>
            <a:r>
              <a:rPr lang="it-IT" dirty="0"/>
              <a:t>ci pone di fronte sono molteplici:</a:t>
            </a:r>
            <a:br>
              <a:rPr lang="it-IT" dirty="0"/>
            </a:br>
            <a:endParaRPr lang="it-IT" dirty="0"/>
          </a:p>
        </p:txBody>
      </p:sp>
      <p:sp>
        <p:nvSpPr>
          <p:cNvPr id="3" name="Segnaposto contenuto 2"/>
          <p:cNvSpPr>
            <a:spLocks noGrp="1"/>
          </p:cNvSpPr>
          <p:nvPr>
            <p:ph idx="1"/>
          </p:nvPr>
        </p:nvSpPr>
        <p:spPr/>
        <p:txBody>
          <a:bodyPr>
            <a:normAutofit lnSpcReduction="10000"/>
          </a:bodyPr>
          <a:lstStyle/>
          <a:p>
            <a:r>
              <a:rPr lang="it-IT" dirty="0"/>
              <a:t>Come docenti siamo chiamati a interpretare il nostro ruolo attraverso molteplici canali, ma la nostra identità educativa deve essere, mai come in questo momento chiara e definita. Seppur tra mille difficoltà, diventiamo anche «a distanza» promotori del «</a:t>
            </a:r>
            <a:r>
              <a:rPr lang="it-IT" b="1" i="1" dirty="0"/>
              <a:t>bello</a:t>
            </a:r>
            <a:r>
              <a:rPr lang="it-IT" dirty="0"/>
              <a:t>» e cogliamo l’opportunità di riflettere </a:t>
            </a:r>
            <a:r>
              <a:rPr lang="it-IT" b="1" i="1" dirty="0"/>
              <a:t>INSIEME</a:t>
            </a:r>
            <a:r>
              <a:rPr lang="it-IT" dirty="0"/>
              <a:t> ai nostri alunni su grandi temi come l’ambiente, la legalità, la cittadinanza, senza indulgere in una didattica frontale a distanza</a:t>
            </a:r>
          </a:p>
          <a:p>
            <a:pPr marL="0" indent="0">
              <a:buNone/>
            </a:pPr>
            <a:r>
              <a:rPr lang="it-IT" dirty="0"/>
              <a:t>Immaginando e augurando ad ognuno di noi che « per ogni limite finito ci sia una x che tende all’infinito»</a:t>
            </a:r>
          </a:p>
          <a:p>
            <a:pPr marL="0" indent="0">
              <a:buNone/>
            </a:pPr>
            <a:endParaRPr lang="it-IT" dirty="0"/>
          </a:p>
        </p:txBody>
      </p:sp>
    </p:spTree>
    <p:extLst>
      <p:ext uri="{BB962C8B-B14F-4D97-AF65-F5344CB8AC3E}">
        <p14:creationId xmlns:p14="http://schemas.microsoft.com/office/powerpoint/2010/main" val="362376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1088421">
              <a:buFontTx/>
              <a:buBlip>
                <a:blip r:embed="rId3"/>
              </a:buBlip>
            </a:pPr>
            <a:fld id="{104FC826-72BB-4AF1-BA01-A94F7396A7DC}" type="slidenum">
              <a:rPr lang="en-US" smtClean="0"/>
              <a:pPr defTabSz="1088421">
                <a:buFontTx/>
                <a:buBlip>
                  <a:blip r:embed="rId3"/>
                </a:buBlip>
              </a:pPr>
              <a:t>11</a:t>
            </a:fld>
            <a:endParaRPr lang="en-US" dirty="0"/>
          </a:p>
        </p:txBody>
      </p:sp>
      <p:sp>
        <p:nvSpPr>
          <p:cNvPr id="9" name="Rectangle 8"/>
          <p:cNvSpPr/>
          <p:nvPr/>
        </p:nvSpPr>
        <p:spPr>
          <a:xfrm>
            <a:off x="426453" y="1641265"/>
            <a:ext cx="10235412" cy="1200329"/>
          </a:xfrm>
          <a:prstGeom prst="rect">
            <a:avLst/>
          </a:prstGeom>
        </p:spPr>
        <p:txBody>
          <a:bodyPr wrap="square">
            <a:spAutoFit/>
          </a:bodyPr>
          <a:lstStyle/>
          <a:p>
            <a:r>
              <a:rPr lang="it-IT" sz="2400" b="1" dirty="0"/>
              <a:t>Parole </a:t>
            </a:r>
            <a:r>
              <a:rPr lang="it-IT" sz="2400" b="1" dirty="0" err="1"/>
              <a:t>O_Stili</a:t>
            </a:r>
            <a:r>
              <a:rPr lang="it-IT" sz="2400" b="1" dirty="0"/>
              <a:t> ha l’ambizione di ridefinire lo stile con cui le persone stanno in Rete, vuole diffondere l’attitudine positiva a scegliere le parole con cura e la consapevolezza che le parole sono importanti.</a:t>
            </a:r>
          </a:p>
        </p:txBody>
      </p:sp>
      <p:sp>
        <p:nvSpPr>
          <p:cNvPr id="10" name="Rectangle 9"/>
          <p:cNvSpPr/>
          <p:nvPr/>
        </p:nvSpPr>
        <p:spPr>
          <a:xfrm>
            <a:off x="1363545" y="717935"/>
            <a:ext cx="2959072" cy="923330"/>
          </a:xfrm>
          <a:prstGeom prst="rect">
            <a:avLst/>
          </a:prstGeom>
        </p:spPr>
        <p:txBody>
          <a:bodyPr wrap="square">
            <a:spAutoFit/>
          </a:bodyPr>
          <a:lstStyle/>
          <a:p>
            <a:r>
              <a:rPr lang="en-US" dirty="0"/>
              <a:t>Un </a:t>
            </a:r>
            <a:r>
              <a:rPr lang="en-US" dirty="0" err="1"/>
              <a:t>decalogo</a:t>
            </a:r>
            <a:r>
              <a:rPr lang="en-US" dirty="0"/>
              <a:t> per un </a:t>
            </a:r>
            <a:r>
              <a:rPr lang="en-US" dirty="0" err="1"/>
              <a:t>diverso</a:t>
            </a:r>
            <a:r>
              <a:rPr lang="en-US" dirty="0"/>
              <a:t> modo di </a:t>
            </a:r>
            <a:r>
              <a:rPr lang="en-US" dirty="0" err="1"/>
              <a:t>dialogare</a:t>
            </a:r>
            <a:r>
              <a:rPr lang="en-US" dirty="0"/>
              <a:t> in rete ( e non solo)</a:t>
            </a:r>
          </a:p>
        </p:txBody>
      </p:sp>
      <p:sp>
        <p:nvSpPr>
          <p:cNvPr id="11" name="Title 1">
            <a:extLst>
              <a:ext uri="{FF2B5EF4-FFF2-40B4-BE49-F238E27FC236}">
                <a16:creationId xmlns:a16="http://schemas.microsoft.com/office/drawing/2014/main" id="{57BBD13B-E527-442E-829A-B2033F05E056}"/>
              </a:ext>
            </a:extLst>
          </p:cNvPr>
          <p:cNvSpPr txBox="1">
            <a:spLocks/>
          </p:cNvSpPr>
          <p:nvPr/>
        </p:nvSpPr>
        <p:spPr>
          <a:xfrm>
            <a:off x="-31196" y="172528"/>
            <a:ext cx="5748553" cy="65824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t>Parole_o</a:t>
            </a:r>
            <a:r>
              <a:rPr lang="en-US" b="1" dirty="0"/>
              <a:t> _ </a:t>
            </a:r>
            <a:r>
              <a:rPr lang="en-US" b="1" dirty="0" err="1"/>
              <a:t>stili</a:t>
            </a:r>
            <a:endParaRPr lang="en-US" b="1" dirty="0"/>
          </a:p>
        </p:txBody>
      </p:sp>
      <p:pic>
        <p:nvPicPr>
          <p:cNvPr id="6" name="Immagine 5">
            <a:extLst>
              <a:ext uri="{FF2B5EF4-FFF2-40B4-BE49-F238E27FC236}">
                <a16:creationId xmlns:a16="http://schemas.microsoft.com/office/drawing/2014/main" id="{7974D200-73B4-44E7-A65F-06910FA98B85}"/>
              </a:ext>
            </a:extLst>
          </p:cNvPr>
          <p:cNvPicPr>
            <a:picLocks noChangeAspect="1"/>
          </p:cNvPicPr>
          <p:nvPr/>
        </p:nvPicPr>
        <p:blipFill>
          <a:blip r:embed="rId4"/>
          <a:stretch>
            <a:fillRect/>
          </a:stretch>
        </p:blipFill>
        <p:spPr>
          <a:xfrm>
            <a:off x="3782314" y="3253127"/>
            <a:ext cx="5846571" cy="3432345"/>
          </a:xfrm>
          <a:prstGeom prst="rect">
            <a:avLst/>
          </a:prstGeom>
        </p:spPr>
      </p:pic>
    </p:spTree>
    <p:extLst>
      <p:ext uri="{BB962C8B-B14F-4D97-AF65-F5344CB8AC3E}">
        <p14:creationId xmlns:p14="http://schemas.microsoft.com/office/powerpoint/2010/main" val="173628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1088421">
              <a:buFontTx/>
              <a:buBlip>
                <a:blip r:embed="rId3"/>
              </a:buBlip>
            </a:pPr>
            <a:fld id="{104FC826-72BB-4AF1-BA01-A94F7396A7DC}" type="slidenum">
              <a:rPr lang="en-US" smtClean="0"/>
              <a:pPr defTabSz="1088421">
                <a:buFontTx/>
                <a:buBlip>
                  <a:blip r:embed="rId3"/>
                </a:buBlip>
              </a:pPr>
              <a:t>12</a:t>
            </a:fld>
            <a:endParaRPr lang="en-US" dirty="0"/>
          </a:p>
        </p:txBody>
      </p:sp>
      <p:sp>
        <p:nvSpPr>
          <p:cNvPr id="8" name="Title 1">
            <a:extLst>
              <a:ext uri="{FF2B5EF4-FFF2-40B4-BE49-F238E27FC236}">
                <a16:creationId xmlns:a16="http://schemas.microsoft.com/office/drawing/2014/main" id="{9500B230-E883-49DA-BDC4-72636AA6DEEE}"/>
              </a:ext>
            </a:extLst>
          </p:cNvPr>
          <p:cNvSpPr txBox="1">
            <a:spLocks/>
          </p:cNvSpPr>
          <p:nvPr/>
        </p:nvSpPr>
        <p:spPr>
          <a:xfrm>
            <a:off x="190429" y="175426"/>
            <a:ext cx="5748553" cy="65824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Il Manifesto </a:t>
            </a:r>
            <a:r>
              <a:rPr lang="en-US" b="1" dirty="0" err="1"/>
              <a:t>nella</a:t>
            </a:r>
            <a:r>
              <a:rPr lang="en-US" b="1" dirty="0"/>
              <a:t> </a:t>
            </a:r>
            <a:r>
              <a:rPr lang="en-US" b="1" dirty="0" err="1"/>
              <a:t>società</a:t>
            </a:r>
            <a:endParaRPr lang="en-US" b="1" dirty="0"/>
          </a:p>
        </p:txBody>
      </p:sp>
      <p:pic>
        <p:nvPicPr>
          <p:cNvPr id="4" name="Immagine 3" descr="Immagine che contiene testo&#10;&#10;Descrizione generata automaticamente">
            <a:extLst>
              <a:ext uri="{FF2B5EF4-FFF2-40B4-BE49-F238E27FC236}">
                <a16:creationId xmlns:a16="http://schemas.microsoft.com/office/drawing/2014/main" id="{CA71E2E1-A395-4396-8160-3E324A81D2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070" y="790601"/>
            <a:ext cx="6387549" cy="5880487"/>
          </a:xfrm>
          <a:prstGeom prst="rect">
            <a:avLst/>
          </a:prstGeom>
        </p:spPr>
      </p:pic>
      <p:pic>
        <p:nvPicPr>
          <p:cNvPr id="6" name="Immagine 5">
            <a:extLst>
              <a:ext uri="{FF2B5EF4-FFF2-40B4-BE49-F238E27FC236}">
                <a16:creationId xmlns:a16="http://schemas.microsoft.com/office/drawing/2014/main" id="{05C6C64B-B4DC-481D-A643-5D3AA6C0A0B9}"/>
              </a:ext>
            </a:extLst>
          </p:cNvPr>
          <p:cNvPicPr>
            <a:picLocks noChangeAspect="1"/>
          </p:cNvPicPr>
          <p:nvPr/>
        </p:nvPicPr>
        <p:blipFill>
          <a:blip r:embed="rId5"/>
          <a:stretch>
            <a:fillRect/>
          </a:stretch>
        </p:blipFill>
        <p:spPr>
          <a:xfrm>
            <a:off x="6577978" y="450574"/>
            <a:ext cx="5266574" cy="6407426"/>
          </a:xfrm>
          <a:prstGeom prst="rect">
            <a:avLst/>
          </a:prstGeom>
        </p:spPr>
      </p:pic>
    </p:spTree>
    <p:extLst>
      <p:ext uri="{BB962C8B-B14F-4D97-AF65-F5344CB8AC3E}">
        <p14:creationId xmlns:p14="http://schemas.microsoft.com/office/powerpoint/2010/main" val="212093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DIDATTICA A </a:t>
            </a:r>
            <a:r>
              <a:rPr lang="it-IT" dirty="0" err="1"/>
              <a:t>DISTanza</a:t>
            </a:r>
            <a:r>
              <a:rPr lang="it-IT" dirty="0"/>
              <a:t>: </a:t>
            </a:r>
            <a:br>
              <a:rPr lang="it-IT" dirty="0"/>
            </a:br>
            <a:r>
              <a:rPr lang="it-IT" dirty="0"/>
              <a:t>una nuova </a:t>
            </a:r>
            <a:r>
              <a:rPr lang="it-IT" dirty="0" err="1"/>
              <a:t>sFida</a:t>
            </a:r>
            <a:r>
              <a:rPr lang="it-IT" dirty="0"/>
              <a:t> educativa</a:t>
            </a:r>
            <a:br>
              <a:rPr lang="it-IT" dirty="0"/>
            </a:br>
            <a:endParaRPr lang="it-IT" dirty="0"/>
          </a:p>
        </p:txBody>
      </p:sp>
      <p:pic>
        <p:nvPicPr>
          <p:cNvPr id="4" name="Segnaposto contenuto 3"/>
          <p:cNvPicPr>
            <a:picLocks noGrp="1" noChangeAspect="1"/>
          </p:cNvPicPr>
          <p:nvPr>
            <p:ph idx="1"/>
          </p:nvPr>
        </p:nvPicPr>
        <p:blipFill rotWithShape="1">
          <a:blip r:embed="rId2">
            <a:extLst>
              <a:ext uri="{28A0092B-C50C-407E-A947-70E740481C1C}">
                <a14:useLocalDpi xmlns:a14="http://schemas.microsoft.com/office/drawing/2010/main" val="0"/>
              </a:ext>
            </a:extLst>
          </a:blip>
          <a:srcRect b="13043"/>
          <a:stretch/>
        </p:blipFill>
        <p:spPr>
          <a:xfrm>
            <a:off x="3483550" y="2249488"/>
            <a:ext cx="5221726" cy="3541712"/>
          </a:xfrm>
        </p:spPr>
      </p:pic>
    </p:spTree>
    <p:extLst>
      <p:ext uri="{BB962C8B-B14F-4D97-AF65-F5344CB8AC3E}">
        <p14:creationId xmlns:p14="http://schemas.microsoft.com/office/powerpoint/2010/main" val="100043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289559"/>
            <a:ext cx="9905998" cy="2682239"/>
          </a:xfrm>
        </p:spPr>
        <p:txBody>
          <a:bodyPr>
            <a:noAutofit/>
          </a:bodyPr>
          <a:lstStyle/>
          <a:p>
            <a:pPr>
              <a:lnSpc>
                <a:spcPct val="100000"/>
              </a:lnSpc>
            </a:pPr>
            <a:r>
              <a:rPr lang="it-IT" sz="2000" b="1" dirty="0"/>
              <a:t>NOI RITENIAMO CHE L’INSEGNAMENTO SIA QUALCOSA CHE HA A CHE FARE CON L’AUTOREVOLEZZA DELL’ESEMPIO,  e che la funzione principale del docente sia quello di guida</a:t>
            </a:r>
            <a:br>
              <a:rPr lang="it-IT" sz="2000" b="1" dirty="0"/>
            </a:br>
            <a:r>
              <a:rPr lang="it-IT" sz="2000" b="1" dirty="0" err="1"/>
              <a:t>e’</a:t>
            </a:r>
            <a:r>
              <a:rPr lang="it-IT" sz="2000" b="1" dirty="0"/>
              <a:t> evidente che nulla </a:t>
            </a:r>
            <a:r>
              <a:rPr lang="it-IT" sz="2000" b="1" dirty="0" err="1"/>
              <a:t>puo’</a:t>
            </a:r>
            <a:r>
              <a:rPr lang="it-IT" sz="2000" b="1" dirty="0"/>
              <a:t> essere meglio di una relazione quotidiana in presenza «Occhi negli occhi», ma </a:t>
            </a:r>
            <a:r>
              <a:rPr lang="it-IT" sz="2000" b="1" dirty="0" err="1"/>
              <a:t>e’</a:t>
            </a:r>
            <a:r>
              <a:rPr lang="it-IT" sz="2000" b="1" dirty="0"/>
              <a:t> altrettanto evidente che se chiamati a rifiutare il mondo digitale e gli strumenti tecnologici che rendono attivi oltre che ricettivi dispositivi, perdiamo la </a:t>
            </a:r>
            <a:r>
              <a:rPr lang="it-IT" sz="2000" b="1" dirty="0" err="1"/>
              <a:t>possibilita’</a:t>
            </a:r>
            <a:r>
              <a:rPr lang="it-IT" sz="2000" b="1" dirty="0"/>
              <a:t> di mantenere questo ruolo di guida, in un territorio che  per i ragazzi  </a:t>
            </a:r>
            <a:r>
              <a:rPr lang="it-IT" sz="2000" b="1" dirty="0" err="1"/>
              <a:t>e’</a:t>
            </a:r>
            <a:r>
              <a:rPr lang="it-IT" sz="2000" b="1" dirty="0"/>
              <a:t> noto</a:t>
            </a:r>
            <a:br>
              <a:rPr lang="it-IT" sz="2000" dirty="0"/>
            </a:br>
            <a:endParaRPr lang="it-IT" sz="2000" b="1"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b="6216"/>
          <a:stretch/>
        </p:blipFill>
        <p:spPr>
          <a:xfrm rot="21200532">
            <a:off x="3079085" y="3023152"/>
            <a:ext cx="5630173" cy="3229800"/>
          </a:xfrm>
          <a:prstGeom prst="rect">
            <a:avLst/>
          </a:prstGeom>
        </p:spPr>
      </p:pic>
    </p:spTree>
    <p:extLst>
      <p:ext uri="{BB962C8B-B14F-4D97-AF65-F5344CB8AC3E}">
        <p14:creationId xmlns:p14="http://schemas.microsoft.com/office/powerpoint/2010/main" val="678202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 NON RINUNCIARE AL CONTATTO </a:t>
            </a:r>
            <a:br>
              <a:rPr lang="it-IT" dirty="0"/>
            </a:br>
            <a:r>
              <a:rPr lang="it-IT" dirty="0"/>
              <a:t>«</a:t>
            </a:r>
            <a:r>
              <a:rPr lang="it-IT" b="1" i="1" dirty="0"/>
              <a:t>OCCHI NEGLI OCCHI</a:t>
            </a:r>
            <a:r>
              <a:rPr lang="it-IT" dirty="0"/>
              <a:t>»</a:t>
            </a:r>
          </a:p>
        </p:txBody>
      </p:sp>
      <p:sp>
        <p:nvSpPr>
          <p:cNvPr id="3" name="Segnaposto contenuto 2"/>
          <p:cNvSpPr>
            <a:spLocks noGrp="1"/>
          </p:cNvSpPr>
          <p:nvPr>
            <p:ph idx="1"/>
          </p:nvPr>
        </p:nvSpPr>
        <p:spPr>
          <a:xfrm>
            <a:off x="1141412" y="2455863"/>
            <a:ext cx="9905999" cy="3335338"/>
          </a:xfrm>
        </p:spPr>
        <p:txBody>
          <a:bodyPr>
            <a:normAutofit fontScale="85000" lnSpcReduction="20000"/>
          </a:bodyPr>
          <a:lstStyle/>
          <a:p>
            <a:pPr marL="0" indent="0">
              <a:buNone/>
            </a:pPr>
            <a:r>
              <a:rPr lang="it-IT" b="1" dirty="0">
                <a:solidFill>
                  <a:schemeClr val="bg1"/>
                </a:solidFill>
                <a:hlinkClick r:id="rId2"/>
              </a:rPr>
              <a:t>ZOOM CLOUD MEETINGS  è una piattaforma WEB per MEETING, WEBINAR ETC.</a:t>
            </a:r>
          </a:p>
          <a:p>
            <a:pPr marL="0" indent="0">
              <a:buNone/>
            </a:pPr>
            <a:r>
              <a:rPr lang="it-IT" b="1" dirty="0">
                <a:solidFill>
                  <a:schemeClr val="bg1"/>
                </a:solidFill>
                <a:hlinkClick r:id="rId2"/>
              </a:rPr>
              <a:t>Da’ quindi la possibilità di tenere videoconferenze, lezioni on-line, corsi didattici</a:t>
            </a:r>
          </a:p>
          <a:p>
            <a:pPr marL="0" indent="0">
              <a:buNone/>
            </a:pPr>
            <a:r>
              <a:rPr lang="it-IT" b="1" dirty="0">
                <a:solidFill>
                  <a:schemeClr val="bg1"/>
                </a:solidFill>
                <a:hlinkClick r:id="rId2"/>
              </a:rPr>
              <a:t>E’ VERSATILE E GLI STUDENTI POSSONO  ACCEDERCI SENZA ESSERE PRESENTI IN AULA</a:t>
            </a:r>
          </a:p>
          <a:p>
            <a:pPr marL="0" indent="0">
              <a:buNone/>
            </a:pPr>
            <a:r>
              <a:rPr lang="it-IT" b="1" dirty="0">
                <a:solidFill>
                  <a:schemeClr val="bg1"/>
                </a:solidFill>
                <a:hlinkClick r:id="rId2"/>
              </a:rPr>
              <a:t>E’ importante in questo momento creare con i propri alunni momenti di routine che possano «accorciare» le distanze e privilegiare la relazione educativa</a:t>
            </a:r>
          </a:p>
          <a:p>
            <a:pPr marL="0" indent="0">
              <a:buNone/>
            </a:pPr>
            <a:endParaRPr lang="it-IT" dirty="0">
              <a:hlinkClick r:id="rId2"/>
            </a:endParaRPr>
          </a:p>
          <a:p>
            <a:r>
              <a:rPr lang="it-IT" dirty="0">
                <a:hlinkClick r:id="rId2"/>
              </a:rPr>
              <a:t>https://zoom.us/meetings</a:t>
            </a:r>
            <a:endParaRPr lang="it-IT" dirty="0"/>
          </a:p>
          <a:p>
            <a:r>
              <a:rPr lang="it-IT" dirty="0"/>
              <a:t>La piattaforma è gratuita e non richiede registrazione</a:t>
            </a:r>
          </a:p>
          <a:p>
            <a:endParaRPr lang="it-IT" dirty="0"/>
          </a:p>
        </p:txBody>
      </p:sp>
      <p:sp>
        <p:nvSpPr>
          <p:cNvPr id="4" name="AutoShape 2" descr="Risultato immagini per ZO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descr="Risultato immagini per ZO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366" y="312738"/>
            <a:ext cx="2143125" cy="2143125"/>
          </a:xfrm>
          <a:prstGeom prst="rect">
            <a:avLst/>
          </a:prstGeom>
        </p:spPr>
      </p:pic>
    </p:spTree>
    <p:extLst>
      <p:ext uri="{BB962C8B-B14F-4D97-AF65-F5344CB8AC3E}">
        <p14:creationId xmlns:p14="http://schemas.microsoft.com/office/powerpoint/2010/main" val="134554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1088421">
              <a:buFontTx/>
              <a:buBlip>
                <a:blip r:embed="rId3"/>
              </a:buBlip>
            </a:pPr>
            <a:fld id="{104FC826-72BB-4AF1-BA01-A94F7396A7DC}" type="slidenum">
              <a:rPr lang="en-US" smtClean="0"/>
              <a:pPr defTabSz="1088421">
                <a:buFontTx/>
                <a:buBlip>
                  <a:blip r:embed="rId3"/>
                </a:buBlip>
              </a:pPr>
              <a:t>5</a:t>
            </a:fld>
            <a:endParaRPr lang="en-US" dirty="0"/>
          </a:p>
        </p:txBody>
      </p:sp>
      <p:sp>
        <p:nvSpPr>
          <p:cNvPr id="5" name="Rectangle 4"/>
          <p:cNvSpPr/>
          <p:nvPr/>
        </p:nvSpPr>
        <p:spPr>
          <a:xfrm>
            <a:off x="667991" y="897764"/>
            <a:ext cx="5784210" cy="2862322"/>
          </a:xfrm>
          <a:prstGeom prst="rect">
            <a:avLst/>
          </a:prstGeom>
        </p:spPr>
        <p:txBody>
          <a:bodyPr wrap="square">
            <a:spAutoFit/>
          </a:bodyPr>
          <a:lstStyle/>
          <a:p>
            <a:r>
              <a:rPr lang="en-US" sz="2000" u="sng" dirty="0" err="1"/>
              <a:t>Anche</a:t>
            </a:r>
            <a:r>
              <a:rPr lang="en-US" sz="2000" u="sng" dirty="0"/>
              <a:t> se a </a:t>
            </a:r>
            <a:r>
              <a:rPr lang="en-US" sz="2000" u="sng" dirty="0" err="1"/>
              <a:t>distanza</a:t>
            </a:r>
            <a:r>
              <a:rPr lang="en-US" sz="2000" u="sng" dirty="0"/>
              <a:t>, </a:t>
            </a:r>
            <a:r>
              <a:rPr lang="en-US" sz="2000" u="sng" dirty="0" err="1"/>
              <a:t>abbiamo</a:t>
            </a:r>
            <a:r>
              <a:rPr lang="en-US" sz="2000" u="sng" dirty="0"/>
              <a:t> </a:t>
            </a:r>
            <a:r>
              <a:rPr lang="en-US" sz="2000" u="sng" dirty="0" err="1"/>
              <a:t>bisogno</a:t>
            </a:r>
            <a:r>
              <a:rPr lang="en-US" sz="2000" u="sng" dirty="0"/>
              <a:t> di uno </a:t>
            </a:r>
            <a:r>
              <a:rPr lang="en-US" sz="2000" u="sng" dirty="0" err="1"/>
              <a:t>spazio</a:t>
            </a:r>
            <a:r>
              <a:rPr lang="en-US" sz="2000" u="sng" dirty="0"/>
              <a:t> </a:t>
            </a:r>
            <a:r>
              <a:rPr lang="en-US" sz="2000" u="sng" dirty="0" err="1"/>
              <a:t>condiviso</a:t>
            </a:r>
            <a:r>
              <a:rPr lang="en-US" sz="2000" u="sng" dirty="0"/>
              <a:t> , </a:t>
            </a:r>
            <a:r>
              <a:rPr lang="en-US" sz="2000" u="sng" dirty="0" err="1"/>
              <a:t>che</a:t>
            </a:r>
            <a:r>
              <a:rPr lang="en-US" sz="2000" u="sng" dirty="0"/>
              <a:t> </a:t>
            </a:r>
            <a:r>
              <a:rPr lang="en-US" sz="2000" u="sng" dirty="0" err="1"/>
              <a:t>allo</a:t>
            </a:r>
            <a:r>
              <a:rPr lang="en-US" sz="2000" u="sng" dirty="0"/>
              <a:t> </a:t>
            </a:r>
            <a:r>
              <a:rPr lang="en-US" sz="2000" u="sng" dirty="0" err="1"/>
              <a:t>stesso</a:t>
            </a:r>
            <a:r>
              <a:rPr lang="en-US" sz="2000" u="sng" dirty="0"/>
              <a:t> modo di un’ aula, non </a:t>
            </a:r>
            <a:r>
              <a:rPr lang="en-US" sz="2000" u="sng" dirty="0" err="1"/>
              <a:t>risulti</a:t>
            </a:r>
            <a:r>
              <a:rPr lang="en-US" sz="2000" u="sng" dirty="0"/>
              <a:t> </a:t>
            </a:r>
            <a:r>
              <a:rPr lang="en-US" sz="2000" u="sng" dirty="0" err="1"/>
              <a:t>troppo</a:t>
            </a:r>
            <a:r>
              <a:rPr lang="en-US" sz="2000" u="sng" dirty="0"/>
              <a:t> </a:t>
            </a:r>
            <a:r>
              <a:rPr lang="en-US" sz="2000" u="sng" dirty="0" err="1"/>
              <a:t>invadente</a:t>
            </a:r>
            <a:r>
              <a:rPr lang="en-US" sz="2000" u="sng" dirty="0"/>
              <a:t> ma </a:t>
            </a:r>
            <a:r>
              <a:rPr lang="en-US" sz="2000" u="sng" dirty="0" err="1"/>
              <a:t>allo</a:t>
            </a:r>
            <a:r>
              <a:rPr lang="en-US" sz="2000" u="sng" dirty="0"/>
              <a:t> </a:t>
            </a:r>
            <a:r>
              <a:rPr lang="en-US" sz="2000" u="sng" dirty="0" err="1"/>
              <a:t>stesso</a:t>
            </a:r>
            <a:r>
              <a:rPr lang="en-US" sz="2000" u="sng" dirty="0"/>
              <a:t> tempo </a:t>
            </a:r>
            <a:r>
              <a:rPr lang="en-US" sz="2000" u="sng" dirty="0" err="1"/>
              <a:t>risulti</a:t>
            </a:r>
            <a:r>
              <a:rPr lang="en-US" sz="2000" u="sng" dirty="0"/>
              <a:t> </a:t>
            </a:r>
            <a:r>
              <a:rPr lang="en-US" sz="2000" u="sng" dirty="0" err="1"/>
              <a:t>accogliente</a:t>
            </a:r>
            <a:r>
              <a:rPr lang="en-US" sz="2000" u="sng" dirty="0"/>
              <a:t> ed utile; per </a:t>
            </a:r>
            <a:r>
              <a:rPr lang="en-US" sz="2000" u="sng" dirty="0" err="1"/>
              <a:t>questo</a:t>
            </a:r>
            <a:r>
              <a:rPr lang="en-US" sz="2000" u="sng" dirty="0"/>
              <a:t>, </a:t>
            </a:r>
            <a:r>
              <a:rPr lang="en-US" sz="2000" u="sng" dirty="0" err="1"/>
              <a:t>abbiamo</a:t>
            </a:r>
            <a:r>
              <a:rPr lang="en-US" sz="2000" u="sng" dirty="0"/>
              <a:t> diverse </a:t>
            </a:r>
            <a:r>
              <a:rPr lang="en-US" sz="2000" u="sng" dirty="0" err="1"/>
              <a:t>piattaforme</a:t>
            </a:r>
            <a:r>
              <a:rPr lang="en-US" sz="2000" u="sng" dirty="0"/>
              <a:t> </a:t>
            </a:r>
            <a:r>
              <a:rPr lang="en-US" sz="2000" u="sng" dirty="0" err="1"/>
              <a:t>che</a:t>
            </a:r>
            <a:r>
              <a:rPr lang="en-US" sz="2000" u="sng" dirty="0"/>
              <a:t> ci </a:t>
            </a:r>
            <a:r>
              <a:rPr lang="en-US" sz="2000" u="sng" dirty="0" err="1"/>
              <a:t>offrono</a:t>
            </a:r>
            <a:r>
              <a:rPr lang="en-US" sz="2000" u="sng" dirty="0"/>
              <a:t> la </a:t>
            </a:r>
            <a:r>
              <a:rPr lang="en-US" sz="2000" u="sng" dirty="0" err="1"/>
              <a:t>possibilità</a:t>
            </a:r>
            <a:r>
              <a:rPr lang="en-US" sz="2000" u="sng" dirty="0"/>
              <a:t> di </a:t>
            </a:r>
            <a:r>
              <a:rPr lang="en-US" sz="2000" u="sng" dirty="0" err="1"/>
              <a:t>ambienti</a:t>
            </a:r>
            <a:r>
              <a:rPr lang="en-US" sz="2000" u="sng" dirty="0"/>
              <a:t> </a:t>
            </a:r>
            <a:r>
              <a:rPr lang="en-US" sz="2000" u="sng" dirty="0" err="1"/>
              <a:t>condivisi</a:t>
            </a:r>
            <a:r>
              <a:rPr lang="en-US" sz="2000" u="sng" dirty="0"/>
              <a:t>, ma </a:t>
            </a:r>
            <a:r>
              <a:rPr lang="en-US" sz="2000" u="sng" dirty="0" err="1"/>
              <a:t>i</a:t>
            </a:r>
            <a:r>
              <a:rPr lang="en-US" sz="2000" u="sng" dirty="0"/>
              <a:t> </a:t>
            </a:r>
            <a:r>
              <a:rPr lang="en-US" sz="2000" u="sng" dirty="0" err="1"/>
              <a:t>principali</a:t>
            </a:r>
            <a:r>
              <a:rPr lang="en-US" sz="2000" u="sng" dirty="0"/>
              <a:t> </a:t>
            </a:r>
            <a:r>
              <a:rPr lang="en-US" sz="2000" u="sng" dirty="0" err="1"/>
              <a:t>sono</a:t>
            </a:r>
            <a:r>
              <a:rPr lang="en-US" sz="2000" u="sng" dirty="0"/>
              <a:t> </a:t>
            </a:r>
            <a:r>
              <a:rPr lang="en-US" sz="2000" u="sng" dirty="0" err="1"/>
              <a:t>sicuramente</a:t>
            </a:r>
            <a:r>
              <a:rPr lang="en-US" sz="2000" u="sng" dirty="0"/>
              <a:t> due: Edmodo e Google Classroom</a:t>
            </a:r>
          </a:p>
          <a:p>
            <a:endParaRPr lang="en-US" sz="2000" u="sng" dirty="0"/>
          </a:p>
          <a:p>
            <a:endParaRPr lang="en-US" sz="2000" u="sng" dirty="0"/>
          </a:p>
        </p:txBody>
      </p:sp>
      <p:sp>
        <p:nvSpPr>
          <p:cNvPr id="8" name="Title 1">
            <a:extLst>
              <a:ext uri="{FF2B5EF4-FFF2-40B4-BE49-F238E27FC236}">
                <a16:creationId xmlns:a16="http://schemas.microsoft.com/office/drawing/2014/main" id="{908986EC-3910-4CCE-8782-158577FC297D}"/>
              </a:ext>
            </a:extLst>
          </p:cNvPr>
          <p:cNvSpPr txBox="1">
            <a:spLocks/>
          </p:cNvSpPr>
          <p:nvPr/>
        </p:nvSpPr>
        <p:spPr>
          <a:xfrm>
            <a:off x="190429" y="175426"/>
            <a:ext cx="10810080" cy="65824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La </a:t>
            </a:r>
            <a:r>
              <a:rPr lang="en-US" b="1" dirty="0" err="1"/>
              <a:t>classe</a:t>
            </a:r>
            <a:r>
              <a:rPr lang="en-US" b="1" dirty="0"/>
              <a:t> </a:t>
            </a:r>
            <a:r>
              <a:rPr lang="en-US" b="1" dirty="0" err="1"/>
              <a:t>virtuale</a:t>
            </a:r>
            <a:endParaRPr lang="en-US" b="1" dirty="0"/>
          </a:p>
        </p:txBody>
      </p:sp>
      <p:sp>
        <p:nvSpPr>
          <p:cNvPr id="2" name="Rettangolo 1">
            <a:extLst>
              <a:ext uri="{FF2B5EF4-FFF2-40B4-BE49-F238E27FC236}">
                <a16:creationId xmlns:a16="http://schemas.microsoft.com/office/drawing/2014/main" id="{E33F381D-6477-47E8-80DB-14454390C5A3}"/>
              </a:ext>
            </a:extLst>
          </p:cNvPr>
          <p:cNvSpPr/>
          <p:nvPr/>
        </p:nvSpPr>
        <p:spPr>
          <a:xfrm>
            <a:off x="8489539" y="3668684"/>
            <a:ext cx="3098477" cy="646331"/>
          </a:xfrm>
          <a:prstGeom prst="rect">
            <a:avLst/>
          </a:prstGeom>
        </p:spPr>
        <p:txBody>
          <a:bodyPr wrap="none">
            <a:spAutoFit/>
          </a:bodyPr>
          <a:lstStyle/>
          <a:p>
            <a:r>
              <a:rPr lang="it-IT" dirty="0">
                <a:hlinkClick r:id="rId4"/>
              </a:rPr>
              <a:t>https://new.edmodo.com/home</a:t>
            </a:r>
            <a:endParaRPr lang="it-IT" dirty="0"/>
          </a:p>
          <a:p>
            <a:r>
              <a:rPr lang="it-IT" dirty="0"/>
              <a:t>https://classroom.google.com/h</a:t>
            </a:r>
          </a:p>
        </p:txBody>
      </p:sp>
      <p:pic>
        <p:nvPicPr>
          <p:cNvPr id="7" name="Immagine 6" descr="Immagine che contiene disegnando, fiore&#10;&#10;Descrizione generata automaticamente">
            <a:extLst>
              <a:ext uri="{FF2B5EF4-FFF2-40B4-BE49-F238E27FC236}">
                <a16:creationId xmlns:a16="http://schemas.microsoft.com/office/drawing/2014/main" id="{944121FF-AC39-4F94-868B-57D5178484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8817" y="3668684"/>
            <a:ext cx="4876800" cy="2381250"/>
          </a:xfrm>
          <a:prstGeom prst="rect">
            <a:avLst/>
          </a:prstGeom>
        </p:spPr>
      </p:pic>
      <p:sp>
        <p:nvSpPr>
          <p:cNvPr id="9" name="CasellaDiTesto 8">
            <a:extLst>
              <a:ext uri="{FF2B5EF4-FFF2-40B4-BE49-F238E27FC236}">
                <a16:creationId xmlns:a16="http://schemas.microsoft.com/office/drawing/2014/main" id="{4A838723-3F9F-470C-8918-3BE710FD6EE1}"/>
              </a:ext>
            </a:extLst>
          </p:cNvPr>
          <p:cNvSpPr txBox="1"/>
          <p:nvPr/>
        </p:nvSpPr>
        <p:spPr>
          <a:xfrm>
            <a:off x="331304" y="3853350"/>
            <a:ext cx="2973591" cy="1754326"/>
          </a:xfrm>
          <a:prstGeom prst="rect">
            <a:avLst/>
          </a:prstGeom>
          <a:noFill/>
        </p:spPr>
        <p:txBody>
          <a:bodyPr wrap="square" rtlCol="0">
            <a:spAutoFit/>
          </a:bodyPr>
          <a:lstStyle/>
          <a:p>
            <a:r>
              <a:rPr lang="it-IT" dirty="0"/>
              <a:t>Con </a:t>
            </a:r>
            <a:r>
              <a:rPr lang="it-IT" dirty="0" err="1"/>
              <a:t>Edmodo</a:t>
            </a:r>
            <a:r>
              <a:rPr lang="it-IT" dirty="0"/>
              <a:t> si possono condividere materiali, assegnare compiti con scadenza, e rendere visibili le correzioni e i materiali stessi per tutta la classe</a:t>
            </a:r>
          </a:p>
        </p:txBody>
      </p:sp>
      <p:pic>
        <p:nvPicPr>
          <p:cNvPr id="6" name="Immagine 5" descr="Immagine che contiene disegnando&#10;&#10;Descrizione generata automaticamente">
            <a:extLst>
              <a:ext uri="{FF2B5EF4-FFF2-40B4-BE49-F238E27FC236}">
                <a16:creationId xmlns:a16="http://schemas.microsoft.com/office/drawing/2014/main" id="{854A0834-90F1-4A76-BE9D-F4129DED09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3195" y="897764"/>
            <a:ext cx="4074215" cy="2527643"/>
          </a:xfrm>
          <a:prstGeom prst="rect">
            <a:avLst/>
          </a:prstGeom>
        </p:spPr>
      </p:pic>
    </p:spTree>
    <p:extLst>
      <p:ext uri="{BB962C8B-B14F-4D97-AF65-F5344CB8AC3E}">
        <p14:creationId xmlns:p14="http://schemas.microsoft.com/office/powerpoint/2010/main" val="294630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1088421">
              <a:buFontTx/>
              <a:buBlip>
                <a:blip r:embed="rId3"/>
              </a:buBlip>
            </a:pPr>
            <a:fld id="{104FC826-72BB-4AF1-BA01-A94F7396A7DC}" type="slidenum">
              <a:rPr lang="en-US" smtClean="0"/>
              <a:pPr defTabSz="1088421">
                <a:buFontTx/>
                <a:buBlip>
                  <a:blip r:embed="rId3"/>
                </a:buBlip>
              </a:pPr>
              <a:t>6</a:t>
            </a:fld>
            <a:endParaRPr lang="en-US" dirty="0"/>
          </a:p>
        </p:txBody>
      </p:sp>
      <p:sp>
        <p:nvSpPr>
          <p:cNvPr id="7" name="Title 1">
            <a:extLst>
              <a:ext uri="{FF2B5EF4-FFF2-40B4-BE49-F238E27FC236}">
                <a16:creationId xmlns:a16="http://schemas.microsoft.com/office/drawing/2014/main" id="{D2C1F65E-1FC5-4D4A-B518-127AEF987A88}"/>
              </a:ext>
            </a:extLst>
          </p:cNvPr>
          <p:cNvSpPr txBox="1">
            <a:spLocks/>
          </p:cNvSpPr>
          <p:nvPr/>
        </p:nvSpPr>
        <p:spPr>
          <a:xfrm>
            <a:off x="190429" y="175426"/>
            <a:ext cx="10810080" cy="65824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La </a:t>
            </a:r>
            <a:r>
              <a:rPr lang="en-US" b="1" dirty="0" err="1"/>
              <a:t>didattica</a:t>
            </a:r>
            <a:r>
              <a:rPr lang="en-US" b="1" dirty="0"/>
              <a:t> e </a:t>
            </a:r>
            <a:r>
              <a:rPr lang="en-US" b="1" dirty="0" err="1"/>
              <a:t>il</a:t>
            </a:r>
            <a:r>
              <a:rPr lang="en-US" b="1" dirty="0"/>
              <a:t> web: le app</a:t>
            </a:r>
          </a:p>
        </p:txBody>
      </p:sp>
      <p:pic>
        <p:nvPicPr>
          <p:cNvPr id="4" name="Immagine 3">
            <a:extLst>
              <a:ext uri="{FF2B5EF4-FFF2-40B4-BE49-F238E27FC236}">
                <a16:creationId xmlns:a16="http://schemas.microsoft.com/office/drawing/2014/main" id="{3DE6B985-F6C1-4EF7-A3C8-6A90E75D8E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7704" y="833671"/>
            <a:ext cx="6075645" cy="2861639"/>
          </a:xfrm>
          <a:prstGeom prst="rect">
            <a:avLst/>
          </a:prstGeom>
        </p:spPr>
      </p:pic>
      <p:sp>
        <p:nvSpPr>
          <p:cNvPr id="5" name="CasellaDiTesto 4">
            <a:extLst>
              <a:ext uri="{FF2B5EF4-FFF2-40B4-BE49-F238E27FC236}">
                <a16:creationId xmlns:a16="http://schemas.microsoft.com/office/drawing/2014/main" id="{C0EC8EA9-55C6-4913-8C8E-03655B28B24C}"/>
              </a:ext>
            </a:extLst>
          </p:cNvPr>
          <p:cNvSpPr txBox="1"/>
          <p:nvPr/>
        </p:nvSpPr>
        <p:spPr>
          <a:xfrm>
            <a:off x="543339" y="980661"/>
            <a:ext cx="5102087" cy="4247317"/>
          </a:xfrm>
          <a:prstGeom prst="rect">
            <a:avLst/>
          </a:prstGeom>
          <a:noFill/>
        </p:spPr>
        <p:txBody>
          <a:bodyPr wrap="square" rtlCol="0">
            <a:spAutoFit/>
          </a:bodyPr>
          <a:lstStyle/>
          <a:p>
            <a:r>
              <a:rPr lang="it-IT" b="1" dirty="0" err="1"/>
              <a:t>Storybir</a:t>
            </a:r>
            <a:r>
              <a:rPr lang="it-IT" dirty="0" err="1"/>
              <a:t>d</a:t>
            </a:r>
            <a:r>
              <a:rPr lang="it-IT" dirty="0"/>
              <a:t> permette di sfruttare il concetto di </a:t>
            </a:r>
            <a:r>
              <a:rPr lang="it-IT" dirty="0" err="1"/>
              <a:t>storytelling</a:t>
            </a:r>
            <a:r>
              <a:rPr lang="it-IT" dirty="0"/>
              <a:t> nel promuovere sia la voglia di scrivere degli studenti, che quella di leggere: i suoi creatori hanno intelligentemente rovesciato il procedimento che sta dietro i classici libri illustrati: </a:t>
            </a:r>
            <a:r>
              <a:rPr lang="it-IT" b="1" dirty="0"/>
              <a:t>partire dall’immagine per arrivare al testo</a:t>
            </a:r>
            <a:r>
              <a:rPr lang="it-IT" dirty="0"/>
              <a:t>, liberando in questa maniera la fantasia di chi scrive. </a:t>
            </a:r>
          </a:p>
          <a:p>
            <a:r>
              <a:rPr lang="it-IT" dirty="0"/>
              <a:t>Grazie alle </a:t>
            </a:r>
            <a:r>
              <a:rPr lang="it-IT" b="1" dirty="0"/>
              <a:t>centinaia di illustrazioni</a:t>
            </a:r>
            <a:r>
              <a:rPr lang="it-IT" dirty="0"/>
              <a:t>, messe a disposizione da disegnatori professionisti (che in questa maniera hanno anche a disposizione un’importante vetrina per i propri lavori), i risultati sono davvero bellissimi e non hanno niente da invidiare ai numerosi libri che possiamo trovare sugli scaffali delle librerie.</a:t>
            </a:r>
          </a:p>
          <a:p>
            <a:r>
              <a:rPr lang="it-IT" dirty="0">
                <a:hlinkClick r:id="rId5"/>
              </a:rPr>
              <a:t>https://storybird.com/</a:t>
            </a:r>
            <a:endParaRPr lang="it-IT" dirty="0"/>
          </a:p>
        </p:txBody>
      </p:sp>
      <p:pic>
        <p:nvPicPr>
          <p:cNvPr id="9" name="Immagine 8" descr="Immagine che contiene nero, cibo, tavolo, vetro&#10;&#10;Descrizione generata automaticamente">
            <a:extLst>
              <a:ext uri="{FF2B5EF4-FFF2-40B4-BE49-F238E27FC236}">
                <a16:creationId xmlns:a16="http://schemas.microsoft.com/office/drawing/2014/main" id="{17F8E89C-4B29-49DC-9969-D50F901A02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5427" y="3949148"/>
            <a:ext cx="5075582" cy="2570922"/>
          </a:xfrm>
          <a:prstGeom prst="rect">
            <a:avLst/>
          </a:prstGeom>
        </p:spPr>
      </p:pic>
    </p:spTree>
    <p:extLst>
      <p:ext uri="{BB962C8B-B14F-4D97-AF65-F5344CB8AC3E}">
        <p14:creationId xmlns:p14="http://schemas.microsoft.com/office/powerpoint/2010/main" val="349464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618518"/>
            <a:ext cx="9905998" cy="1164562"/>
          </a:xfrm>
        </p:spPr>
        <p:txBody>
          <a:bodyPr>
            <a:normAutofit/>
          </a:bodyPr>
          <a:lstStyle/>
          <a:p>
            <a:r>
              <a:rPr lang="it-IT" sz="2800" dirty="0"/>
              <a:t>Attivare percorsi di lettura a distanza </a:t>
            </a:r>
            <a:br>
              <a:rPr lang="it-IT" sz="2800" dirty="0"/>
            </a:br>
            <a:r>
              <a:rPr lang="it-IT" sz="2800" dirty="0"/>
              <a:t>partendo da un albo illustrato</a:t>
            </a:r>
          </a:p>
        </p:txBody>
      </p:sp>
      <p:sp>
        <p:nvSpPr>
          <p:cNvPr id="3" name="Segnaposto contenuto 2"/>
          <p:cNvSpPr>
            <a:spLocks noGrp="1"/>
          </p:cNvSpPr>
          <p:nvPr>
            <p:ph idx="1"/>
          </p:nvPr>
        </p:nvSpPr>
        <p:spPr>
          <a:xfrm>
            <a:off x="1141411" y="1783080"/>
            <a:ext cx="9905999" cy="4953000"/>
          </a:xfrm>
        </p:spPr>
        <p:txBody>
          <a:bodyPr/>
          <a:lstStyle/>
          <a:p>
            <a:r>
              <a:rPr lang="it-IT" dirty="0"/>
              <a:t>Utilizzando </a:t>
            </a:r>
            <a:r>
              <a:rPr lang="it-IT" dirty="0" err="1"/>
              <a:t>Power</a:t>
            </a:r>
            <a:r>
              <a:rPr lang="it-IT" dirty="0"/>
              <a:t> Point, si può immaginare di leggere ai propri ragazzi un albo illustrato, registrando la propria voce come se fossero in classe</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711" y="2727960"/>
            <a:ext cx="5677400" cy="4008120"/>
          </a:xfrm>
          <a:prstGeom prst="rect">
            <a:avLst/>
          </a:prstGeom>
        </p:spPr>
      </p:pic>
    </p:spTree>
    <p:extLst>
      <p:ext uri="{BB962C8B-B14F-4D97-AF65-F5344CB8AC3E}">
        <p14:creationId xmlns:p14="http://schemas.microsoft.com/office/powerpoint/2010/main" val="89014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11202856" y="6523475"/>
            <a:ext cx="684344" cy="365125"/>
          </a:xfrm>
          <a:prstGeom prst="rect">
            <a:avLst/>
          </a:prstGeom>
        </p:spPr>
        <p:txBody>
          <a:bodyPr/>
          <a:lstStyle/>
          <a:p>
            <a:pPr defTabSz="1088421">
              <a:buFontTx/>
              <a:buBlip>
                <a:blip r:embed="rId3"/>
              </a:buBlip>
            </a:pPr>
            <a:fld id="{104FC826-72BB-4AF1-BA01-A94F7396A7DC}" type="slidenum">
              <a:rPr lang="en-US" smtClean="0"/>
              <a:pPr defTabSz="1088421">
                <a:buFontTx/>
                <a:buBlip>
                  <a:blip r:embed="rId3"/>
                </a:buBlip>
              </a:pPr>
              <a:t>8</a:t>
            </a:fld>
            <a:endParaRPr lang="en-US" dirty="0"/>
          </a:p>
        </p:txBody>
      </p:sp>
      <p:sp>
        <p:nvSpPr>
          <p:cNvPr id="14" name="Title 1">
            <a:extLst>
              <a:ext uri="{FF2B5EF4-FFF2-40B4-BE49-F238E27FC236}">
                <a16:creationId xmlns:a16="http://schemas.microsoft.com/office/drawing/2014/main" id="{D9283F70-97B4-466A-B7E3-150CE343DE0D}"/>
              </a:ext>
            </a:extLst>
          </p:cNvPr>
          <p:cNvSpPr txBox="1">
            <a:spLocks/>
          </p:cNvSpPr>
          <p:nvPr/>
        </p:nvSpPr>
        <p:spPr>
          <a:xfrm>
            <a:off x="190429" y="175426"/>
            <a:ext cx="10810080" cy="65824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La </a:t>
            </a:r>
            <a:r>
              <a:rPr lang="en-US" b="1" dirty="0" err="1"/>
              <a:t>didattica</a:t>
            </a:r>
            <a:r>
              <a:rPr lang="en-US" b="1" dirty="0"/>
              <a:t> e </a:t>
            </a:r>
            <a:r>
              <a:rPr lang="en-US" b="1" dirty="0" err="1"/>
              <a:t>il</a:t>
            </a:r>
            <a:r>
              <a:rPr lang="en-US" b="1" dirty="0"/>
              <a:t> web: le app</a:t>
            </a:r>
          </a:p>
        </p:txBody>
      </p:sp>
      <p:pic>
        <p:nvPicPr>
          <p:cNvPr id="4" name="Immagine 3" descr="Immagine che contiene orologio, disegnando&#10;&#10;Descrizione generata automaticamente">
            <a:extLst>
              <a:ext uri="{FF2B5EF4-FFF2-40B4-BE49-F238E27FC236}">
                <a16:creationId xmlns:a16="http://schemas.microsoft.com/office/drawing/2014/main" id="{24774ED9-D30C-4381-A3BA-99378E731B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9040" y="711751"/>
            <a:ext cx="3643816" cy="2895238"/>
          </a:xfrm>
          <a:prstGeom prst="rect">
            <a:avLst/>
          </a:prstGeom>
        </p:spPr>
      </p:pic>
      <p:sp>
        <p:nvSpPr>
          <p:cNvPr id="5" name="CasellaDiTesto 4">
            <a:extLst>
              <a:ext uri="{FF2B5EF4-FFF2-40B4-BE49-F238E27FC236}">
                <a16:creationId xmlns:a16="http://schemas.microsoft.com/office/drawing/2014/main" id="{C690E8BA-0E48-48DC-BE0F-73CD69AA45C0}"/>
              </a:ext>
            </a:extLst>
          </p:cNvPr>
          <p:cNvSpPr txBox="1"/>
          <p:nvPr/>
        </p:nvSpPr>
        <p:spPr>
          <a:xfrm>
            <a:off x="357809" y="980661"/>
            <a:ext cx="5128591" cy="5078313"/>
          </a:xfrm>
          <a:prstGeom prst="rect">
            <a:avLst/>
          </a:prstGeom>
          <a:noFill/>
        </p:spPr>
        <p:txBody>
          <a:bodyPr wrap="square" rtlCol="0">
            <a:spAutoFit/>
          </a:bodyPr>
          <a:lstStyle/>
          <a:p>
            <a:r>
              <a:rPr lang="it-IT" b="1" dirty="0"/>
              <a:t>La app </a:t>
            </a:r>
            <a:r>
              <a:rPr lang="it-IT" b="1" dirty="0" err="1"/>
              <a:t>Betwyll</a:t>
            </a:r>
            <a:r>
              <a:rPr lang="it-IT" b="1" dirty="0"/>
              <a:t> è pensata per leggere e giocare con il metodo </a:t>
            </a:r>
            <a:r>
              <a:rPr lang="it-IT" b="1" dirty="0" err="1"/>
              <a:t>TwLetteratura</a:t>
            </a:r>
            <a:r>
              <a:rPr lang="it-IT" b="1" dirty="0"/>
              <a:t>. </a:t>
            </a:r>
          </a:p>
          <a:p>
            <a:r>
              <a:rPr lang="it-IT" b="1" dirty="0" err="1"/>
              <a:t>TwLetteratura</a:t>
            </a:r>
            <a:r>
              <a:rPr lang="it-IT" b="1" dirty="0"/>
              <a:t> è il nome del metodo ideato nel 2012 da Paolo Costa, Edoardo Montenegro e Pierluigi </a:t>
            </a:r>
            <a:r>
              <a:rPr lang="it-IT" b="1" dirty="0" err="1"/>
              <a:t>Vaccaneo</a:t>
            </a:r>
            <a:r>
              <a:rPr lang="it-IT" b="1" dirty="0"/>
              <a:t> per promuovere contenuti culturali sfruttando le potenzialità dei social network.</a:t>
            </a:r>
          </a:p>
          <a:p>
            <a:r>
              <a:rPr lang="it-IT" b="1" dirty="0"/>
              <a:t>Una comunità sceglie un testo – solitamente un libro, ma non necessariamente – da leggere e commentare con brevi messaggi di 140 caratteri (</a:t>
            </a:r>
            <a:r>
              <a:rPr lang="it-IT" b="1" dirty="0" err="1"/>
              <a:t>twyll</a:t>
            </a:r>
            <a:r>
              <a:rPr lang="it-IT" b="1" dirty="0"/>
              <a:t>) secondo un calendario di lettura condiviso (ad es. un capitolo ogni due giorni). Su </a:t>
            </a:r>
            <a:r>
              <a:rPr lang="it-IT" b="1" dirty="0" err="1"/>
              <a:t>Betwyll</a:t>
            </a:r>
            <a:r>
              <a:rPr lang="it-IT" b="1" dirty="0"/>
              <a:t> i commenti possono essere agganciati alla specifica porzione di testo cui si riferiscono o rispondere ai messaggi degli altri lettori.</a:t>
            </a:r>
          </a:p>
          <a:p>
            <a:r>
              <a:rPr lang="it-IT" b="1" dirty="0"/>
              <a:t>Con </a:t>
            </a:r>
            <a:r>
              <a:rPr lang="it-IT" b="1" dirty="0" err="1"/>
              <a:t>Betwyll</a:t>
            </a:r>
            <a:r>
              <a:rPr lang="it-IT" b="1" dirty="0"/>
              <a:t> puoi leggere e commentare un testo insieme ad altri lettori, partecipare ai progetti di social reading e seguire le letture e i commenti dei tuoi amici.</a:t>
            </a:r>
            <a:r>
              <a:rPr lang="it-IT" dirty="0"/>
              <a:t> </a:t>
            </a:r>
            <a:r>
              <a:rPr lang="it-IT" dirty="0">
                <a:hlinkClick r:id="rId5"/>
              </a:rPr>
              <a:t>https://www.betwyll.com/it/</a:t>
            </a:r>
            <a:endParaRPr lang="it-IT" dirty="0"/>
          </a:p>
        </p:txBody>
      </p:sp>
    </p:spTree>
    <p:extLst>
      <p:ext uri="{BB962C8B-B14F-4D97-AF65-F5344CB8AC3E}">
        <p14:creationId xmlns:p14="http://schemas.microsoft.com/office/powerpoint/2010/main" val="23225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0429" y="814162"/>
            <a:ext cx="11422062" cy="802603"/>
          </a:xfrm>
          <a:prstGeom prst="rect">
            <a:avLst/>
          </a:prstGeom>
        </p:spPr>
        <p:txBody>
          <a:bodyPr>
            <a:noAutofit/>
          </a:bodyPr>
          <a:lstStyle/>
          <a:p>
            <a:pPr algn="just">
              <a:spcBef>
                <a:spcPts val="1200"/>
              </a:spcBef>
            </a:pPr>
            <a:r>
              <a:rPr lang="it-IT" sz="1800" dirty="0"/>
              <a:t>Alla fine di una spiegazione, di un argomento , di un capitolo, si può riassumere e creare un sano spirito competitivo, con </a:t>
            </a:r>
            <a:r>
              <a:rPr lang="it-IT" sz="1800" dirty="0" err="1"/>
              <a:t>miniquiz</a:t>
            </a:r>
            <a:r>
              <a:rPr lang="it-IT" sz="1800" dirty="0"/>
              <a:t>, attraverso </a:t>
            </a:r>
            <a:r>
              <a:rPr lang="it-IT" sz="1800" dirty="0" err="1"/>
              <a:t>kahoot</a:t>
            </a:r>
            <a:r>
              <a:rPr lang="it-IT" sz="1800" dirty="0"/>
              <a:t>.</a:t>
            </a:r>
            <a:endParaRPr lang="en-US" sz="1800" dirty="0"/>
          </a:p>
        </p:txBody>
      </p:sp>
      <p:sp>
        <p:nvSpPr>
          <p:cNvPr id="2" name="Slide Number Placeholder 1"/>
          <p:cNvSpPr>
            <a:spLocks noGrp="1"/>
          </p:cNvSpPr>
          <p:nvPr>
            <p:ph type="sldNum" sz="quarter" idx="12"/>
          </p:nvPr>
        </p:nvSpPr>
        <p:spPr>
          <a:xfrm>
            <a:off x="11202856" y="6301811"/>
            <a:ext cx="684344" cy="365125"/>
          </a:xfrm>
          <a:prstGeom prst="rect">
            <a:avLst/>
          </a:prstGeom>
        </p:spPr>
        <p:txBody>
          <a:bodyPr/>
          <a:lstStyle/>
          <a:p>
            <a:pPr defTabSz="1088421">
              <a:buFontTx/>
              <a:buBlip>
                <a:blip r:embed="rId4"/>
              </a:buBlip>
            </a:pPr>
            <a:fld id="{104FC826-72BB-4AF1-BA01-A94F7396A7DC}" type="slidenum">
              <a:rPr lang="en-US" smtClean="0"/>
              <a:pPr defTabSz="1088421">
                <a:buFontTx/>
                <a:buBlip>
                  <a:blip r:embed="rId4"/>
                </a:buBlip>
              </a:pPr>
              <a:t>9</a:t>
            </a:fld>
            <a:endParaRPr lang="en-US" dirty="0"/>
          </a:p>
        </p:txBody>
      </p:sp>
      <p:sp>
        <p:nvSpPr>
          <p:cNvPr id="5" name="Title 1">
            <a:extLst>
              <a:ext uri="{FF2B5EF4-FFF2-40B4-BE49-F238E27FC236}">
                <a16:creationId xmlns:a16="http://schemas.microsoft.com/office/drawing/2014/main" id="{1BF7E3C9-81BA-44BC-86EE-6FA9A07D2945}"/>
              </a:ext>
            </a:extLst>
          </p:cNvPr>
          <p:cNvSpPr txBox="1">
            <a:spLocks/>
          </p:cNvSpPr>
          <p:nvPr/>
        </p:nvSpPr>
        <p:spPr>
          <a:xfrm>
            <a:off x="190429" y="175426"/>
            <a:ext cx="6773789" cy="65824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La </a:t>
            </a:r>
            <a:r>
              <a:rPr lang="en-US" b="1" dirty="0" err="1"/>
              <a:t>didattica</a:t>
            </a:r>
            <a:r>
              <a:rPr lang="en-US" b="1" dirty="0"/>
              <a:t> e </a:t>
            </a:r>
            <a:r>
              <a:rPr lang="en-US" b="1" dirty="0" err="1"/>
              <a:t>il</a:t>
            </a:r>
            <a:r>
              <a:rPr lang="en-US" b="1" dirty="0"/>
              <a:t> web: le app </a:t>
            </a:r>
          </a:p>
        </p:txBody>
      </p:sp>
      <p:pic>
        <p:nvPicPr>
          <p:cNvPr id="6" name="Immagine 5" descr="Immagine che contiene disegnando, maglietta&#10;&#10;Descrizione generata automaticamente">
            <a:extLst>
              <a:ext uri="{FF2B5EF4-FFF2-40B4-BE49-F238E27FC236}">
                <a16:creationId xmlns:a16="http://schemas.microsoft.com/office/drawing/2014/main" id="{B1940496-E983-4E99-9371-64BAF6E0E5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4018" y="1341101"/>
            <a:ext cx="2941982" cy="1828800"/>
          </a:xfrm>
          <a:prstGeom prst="rect">
            <a:avLst/>
          </a:prstGeom>
        </p:spPr>
      </p:pic>
      <p:pic>
        <p:nvPicPr>
          <p:cNvPr id="7" name="Elementi multimediali online 6" title="Kahoot: come creare divertenti quiz per la scuola ￰ﾟﾓﾺ #TechPrincessTV">
            <a:hlinkClick r:id="" action="ppaction://media"/>
            <a:extLst>
              <a:ext uri="{FF2B5EF4-FFF2-40B4-BE49-F238E27FC236}">
                <a16:creationId xmlns:a16="http://schemas.microsoft.com/office/drawing/2014/main" id="{322F40B9-6593-4791-A865-EDA97DBBBC9C}"/>
              </a:ext>
            </a:extLst>
          </p:cNvPr>
          <p:cNvPicPr>
            <a:picLocks noRot="1" noChangeAspect="1"/>
          </p:cNvPicPr>
          <p:nvPr>
            <a:videoFile r:link="rId1"/>
          </p:nvPr>
        </p:nvPicPr>
        <p:blipFill>
          <a:blip r:embed="rId6"/>
          <a:stretch>
            <a:fillRect/>
          </a:stretch>
        </p:blipFill>
        <p:spPr>
          <a:xfrm>
            <a:off x="4121426" y="3237936"/>
            <a:ext cx="6096000" cy="3429000"/>
          </a:xfrm>
          <a:prstGeom prst="rect">
            <a:avLst/>
          </a:prstGeom>
        </p:spPr>
      </p:pic>
    </p:spTree>
    <p:extLst>
      <p:ext uri="{BB962C8B-B14F-4D97-AF65-F5344CB8AC3E}">
        <p14:creationId xmlns:p14="http://schemas.microsoft.com/office/powerpoint/2010/main" val="290556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HPE_Standard_Metric_16x9_080117">
  <a:themeElements>
    <a:clrScheme name="HPE Spring 2019">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1A982"/>
      </a:hlink>
      <a:folHlink>
        <a:srgbClr val="01A982"/>
      </a:folHlink>
    </a:clrScheme>
    <a:fontScheme name="HPE Standard">
      <a:majorFont>
        <a:latin typeface="MetricHPE Semibold"/>
        <a:ea typeface=""/>
        <a:cs typeface=""/>
      </a:majorFont>
      <a:minorFont>
        <a:latin typeface="MetricHP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noFill/>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57150">
          <a:noFill/>
          <a:miter lim="800000"/>
        </a:ln>
      </a:spPr>
      <a:bodyPr wrap="square" lIns="182880" tIns="182880" rIns="182880" bIns="182880" rtlCol="0">
        <a:spAutoFit/>
      </a:bodyPr>
      <a:lstStyle>
        <a:defPPr algn="l">
          <a:lnSpc>
            <a:spcPct val="90000"/>
          </a:lnSpc>
          <a:spcBef>
            <a:spcPts val="400"/>
          </a:spcBef>
          <a:defRPr dirty="0" err="1" smtClean="0">
            <a:solidFill>
              <a:schemeClr val="bg1"/>
            </a:solidFill>
          </a:defRPr>
        </a:defPPr>
      </a:lstStyle>
    </a:txDef>
  </a:objectDefaults>
  <a:extraClrSchemeLst/>
  <a:custClrLst>
    <a:custClr name="HPE Green">
      <a:srgbClr val="01A982"/>
    </a:custClr>
    <a:custClr name="Medium Blue">
      <a:srgbClr val="32DAC8"/>
    </a:custClr>
    <a:custClr name="Light Gray">
      <a:srgbClr val="C6C9CA"/>
    </a:custClr>
    <a:custClr name="Dark Gray">
      <a:srgbClr val="808285"/>
    </a:custClr>
  </a:custClrLst>
  <a:extLst>
    <a:ext uri="{05A4C25C-085E-4340-85A3-A5531E510DB2}">
      <thm15:themeFamily xmlns:thm15="http://schemas.microsoft.com/office/thememl/2012/main" name="HPE Standard 16x9 Black Template.pptx" id="{A3C3D246-D47C-4F5B-943A-DF9B1561CC82}" vid="{56580C8A-7AEF-4FE5-9DC8-CBA08DE652B7}"/>
    </a:ext>
  </a:extLst>
</a:theme>
</file>

<file path=ppt/theme/theme2.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870</Words>
  <Application>Microsoft Office PowerPoint</Application>
  <PresentationFormat>Widescreen</PresentationFormat>
  <Paragraphs>52</Paragraphs>
  <Slides>12</Slides>
  <Notes>6</Notes>
  <HiddenSlides>1</HiddenSlides>
  <MMClips>1</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12</vt:i4>
      </vt:variant>
    </vt:vector>
  </HeadingPairs>
  <TitlesOfParts>
    <vt:vector size="21" baseType="lpstr">
      <vt:lpstr>Arial</vt:lpstr>
      <vt:lpstr>Calibri</vt:lpstr>
      <vt:lpstr>HP Simplified</vt:lpstr>
      <vt:lpstr>MetricHPE Black</vt:lpstr>
      <vt:lpstr>MetricHPE Light</vt:lpstr>
      <vt:lpstr>MetricHPE Semibold</vt:lpstr>
      <vt:lpstr>Tw Cen MT</vt:lpstr>
      <vt:lpstr>HPE_Standard_Metric_16x9_080117</vt:lpstr>
      <vt:lpstr>Circuito</vt:lpstr>
      <vt:lpstr>VEDIAMOCI/ TENIAMOCI A DISTANZA: strumenti per promuovere la didattica a distanza</vt:lpstr>
      <vt:lpstr>DIDATTICA A DISTanza:  una nuova sFida educativa </vt:lpstr>
      <vt:lpstr>NOI RITENIAMO CHE L’INSEGNAMENTO SIA QUALCOSA CHE HA A CHE FARE CON L’AUTOREVOLEZZA DELL’ESEMPIO,  e che la funzione principale del docente sia quello di guida e’ evidente che nulla puo’ essere meglio di una relazione quotidiana in presenza «Occhi negli occhi», ma e’ altrettanto evidente che se chiamati a rifiutare il mondo digitale e gli strumenti tecnologici che rendono attivi oltre che ricettivi dispositivi, perdiamo la possibilita’ di mantenere questo ruolo di guida, in un territorio che  per i ragazzi  e’ noto </vt:lpstr>
      <vt:lpstr>PER NON RINUNCIARE AL CONTATTO  «OCCHI NEGLI OCCHI»</vt:lpstr>
      <vt:lpstr>Presentazione standard di PowerPoint</vt:lpstr>
      <vt:lpstr>Presentazione standard di PowerPoint</vt:lpstr>
      <vt:lpstr>Attivare percorsi di lettura a distanza  partendo da un albo illustrato</vt:lpstr>
      <vt:lpstr>Presentazione standard di PowerPoint</vt:lpstr>
      <vt:lpstr>Presentazione standard di PowerPoint</vt:lpstr>
      <vt:lpstr>Le sfide che questa situazione di emergenza  ci pone di fronte sono molteplici: </vt:lpstr>
      <vt:lpstr>Presentazione standard di PowerPoint</vt:lpstr>
      <vt:lpstr>Presentazione standard di PowerPoint</vt:lpstr>
    </vt:vector>
  </TitlesOfParts>
  <Company>Hewlett 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Reppucci, Gianpiero</dc:creator>
  <cp:lastModifiedBy>riccardo</cp:lastModifiedBy>
  <cp:revision>90</cp:revision>
  <dcterms:created xsi:type="dcterms:W3CDTF">2020-01-26T12:12:42Z</dcterms:created>
  <dcterms:modified xsi:type="dcterms:W3CDTF">2020-03-07T18:12:45Z</dcterms:modified>
</cp:coreProperties>
</file>