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  <p:embeddedFont>
      <p:font typeface="Average"/>
      <p:regular r:id="rId38"/>
    </p:embeddedFont>
    <p:embeddedFont>
      <p:font typeface="Oswald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swald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bold.fntdata"/><Relationship Id="rId12" Type="http://schemas.openxmlformats.org/officeDocument/2006/relationships/slide" Target="slides/slide7.xml"/><Relationship Id="rId34" Type="http://schemas.openxmlformats.org/officeDocument/2006/relationships/font" Target="fonts/Roboto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9.xml"/><Relationship Id="rId36" Type="http://schemas.openxmlformats.org/officeDocument/2006/relationships/font" Target="fonts/Roboto-italic.fntdata"/><Relationship Id="rId17" Type="http://schemas.openxmlformats.org/officeDocument/2006/relationships/slide" Target="slides/slide12.xml"/><Relationship Id="rId39" Type="http://schemas.openxmlformats.org/officeDocument/2006/relationships/font" Target="fonts/Oswald-regular.fntdata"/><Relationship Id="rId16" Type="http://schemas.openxmlformats.org/officeDocument/2006/relationships/slide" Target="slides/slide11.xml"/><Relationship Id="rId38" Type="http://schemas.openxmlformats.org/officeDocument/2006/relationships/font" Target="fonts/Averag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0db418bc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0db418bc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a7e707733f0bff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a7e707733f0bff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edfd0cd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edfd0cd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db418b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0db418b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0db418bc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0db418bc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db418bc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db418bc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0db418bc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0db418bc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0db418bc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0db418bc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0db418bc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0db418bc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0db418bc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0db418bc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d2b46813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d2b46813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0db418bc7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70db418bc7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0db418bc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0db418bc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0db418bc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0db418bc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db418bc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0db418bc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0db418bc7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0db418bc7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0db418bc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0db418bc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0db418bc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0db418bc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0db418bc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0db418bc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0db418bc7_0_9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70db418bc7_0_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d2b4681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d2b4681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d52bc864dd7f4cd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d52bc864dd7f4cd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d2b468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d2b468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d2b4681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d2b4681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d2b4681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0d2b4681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db418bc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0db418bc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db418bc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0db418bc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“Quando l’aula non c’è”</a:t>
            </a:r>
            <a:endParaRPr b="1" sz="5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85075" y="3282450"/>
            <a:ext cx="8557200" cy="14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STRUMENTI DI PRONTO SOCCORSO PER LEZIONI A DISTANZA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RELATORE: Prof.ssa Cristina Giannini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/>
              <a:t>Istituto Comprensivo Montefiorino</a:t>
            </a:r>
            <a:endParaRPr b="1"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/>
              <a:t>04 marzo 2020</a:t>
            </a:r>
            <a:endParaRPr b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3124" y="0"/>
            <a:ext cx="2061450" cy="164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ecco come appare la schermata di chiamata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PUNTI DI FORZA E FRAGILITA’ DI MEET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57200" cy="35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/>
              <a:t>FORZA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LEZIONI COME IN PRESENZA (anche lezione frontale)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SEMPLICITA’: attivabile da subito, semplice come una telefonata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GRADEVOLE: ai ragazzi piace molto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/>
              <a:t>FRAGILITA’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CONNESSIONE: deve essere di buona qualità sia per il docente che per i ragazzi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APPUNTAMENTO: occorre pianificare e stabilire bene l’orario delle lezioni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CLASSROOM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Classe virtuale della piattaforma GSFE.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Permette di svolgere qualsiasi tipo di lezione utilizzando le principali metodologie in modalità ASINCRONA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Molto comoda e sicura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115" y="2806150"/>
            <a:ext cx="1995585" cy="17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ACCEDO A  CLASSROOM?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Se l’icona non c’è la cerco con google e la inserisco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ATTENZIONE: quando accedo per la prima volta posso scegliere tra docente e studente</a:t>
            </a:r>
            <a:endParaRPr sz="1400"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ecco come si presenta una classe virtuale già avviata</a:t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come creare un nuovo corso: semplicemente con il +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suggerimento: creare un corso per ogni classe e per ogni materia</a:t>
            </a:r>
            <a:endParaRPr sz="1400"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posso inserire: nome corso, sezione, materia, stanza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suggerimento: se metto l’anno di nascita dei ragazzi al posto della classe non devo rinominare ogni anno.</a:t>
            </a:r>
            <a:endParaRPr sz="1400"/>
          </a:p>
        </p:txBody>
      </p:sp>
      <p:pic>
        <p:nvPicPr>
          <p:cNvPr id="162" name="Google Shape;16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ecco come appare il corso</a:t>
            </a:r>
            <a:endParaRPr/>
          </a:p>
        </p:txBody>
      </p:sp>
      <p:pic>
        <p:nvPicPr>
          <p:cNvPr id="168" name="Google Shape;16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come fanno i ragazzi ad iscriversi al corso?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it" sz="1400"/>
              <a:t>fornisco loro il codice(anche su registro elettronico o mail)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it" sz="1400"/>
              <a:t>li invito io singolarmente o in gruppo</a:t>
            </a:r>
            <a:endParaRPr sz="1400"/>
          </a:p>
        </p:txBody>
      </p:sp>
      <p:pic>
        <p:nvPicPr>
          <p:cNvPr id="174" name="Google Shape;17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NIENTE PANICO!</a:t>
            </a:r>
            <a:endParaRPr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tutti possono erogare lezioni a distanza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974" y="84700"/>
            <a:ext cx="1715950" cy="18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lo stream(ruscello) serve per creare annunci o condividere </a:t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lavori del corso: creo o riutilizzo materiali già creati per altri corsi</a:t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aggiungo da drive, link, file sul pc, YouTube</a:t>
            </a:r>
            <a:endParaRPr/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posso creare file con tutti i format di google</a:t>
            </a:r>
            <a:endParaRPr/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311700" y="4230575"/>
            <a:ext cx="6166800" cy="7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posso aggiungere insegnanti al corso (corsi condivisi)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posso aggiungere studenti specifici e non altri: creare classi di potenziamento o recupero ad esempio</a:t>
            </a:r>
            <a:endParaRPr sz="1400"/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 imposto la valutazione vedrò tutto nella sezione voti</a:t>
            </a:r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posso personalizzare tutto accedendo ad impostazioni del corso </a:t>
            </a:r>
            <a:endParaRPr/>
          </a:p>
        </p:txBody>
      </p:sp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visualizzazione della consegna degli elaborati</a:t>
            </a:r>
            <a:endParaRPr/>
          </a:p>
        </p:txBody>
      </p:sp>
      <p:pic>
        <p:nvPicPr>
          <p:cNvPr id="222" name="Google Shape;2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PUNTI DI FORZA E FRAGILITA’ DI CLASSROOM</a:t>
            </a:r>
            <a:endParaRPr/>
          </a:p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/>
              <a:t>Punti di forza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/>
              <a:t>spazio virtuale accessibile 24h su 24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/>
              <a:t>enorme possibilità di personalizzazione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/>
              <a:t>possibilità assegnare compiti e materiali differenziati ad alunni in difficoltà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/>
              <a:t>materiali visualizzabili più volte</a:t>
            </a:r>
            <a:endParaRPr sz="1400"/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it" sz="1400"/>
              <a:t>Punti deboli</a:t>
            </a:r>
            <a:endParaRPr b="1"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/>
              <a:t>meno controllo sui ragazzi durante l’esecuzione delle consegne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/>
              <a:t>LA PIATTAFORMA GSFE CONTIENE TUTTI GLI STRUMENTI NECESSARI</a:t>
            </a:r>
            <a:r>
              <a:rPr lang="it" sz="4800"/>
              <a:t> </a:t>
            </a:r>
            <a:endParaRPr sz="4800"/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311700" y="2834125"/>
            <a:ext cx="8571900" cy="17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SONO STRUMENTI SICURI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NON RICHIEDONO PARTICOLARI COMPETENZE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SCOPO DI QUESTO WEBINAR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Fornire le competenze di base per poter iniziare </a:t>
            </a:r>
            <a:r>
              <a:rPr b="1" lang="it"/>
              <a:t>DA SUBITO </a:t>
            </a:r>
            <a:r>
              <a:rPr lang="it"/>
              <a:t>a: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1) tenere lezioni in modalità videoconferenza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2) gestire una classe virtuale.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300" y="2683975"/>
            <a:ext cx="4188998" cy="21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MODALITA’ LEZIONE A DISTANZA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SINCRONA (videoconferenza) MEET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ASINCRONA (classe virtuale) CLASSROOM</a:t>
            </a:r>
            <a:endParaRPr/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HANGOUTS  MEET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8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 servizio di chat audio e video è  </a:t>
            </a:r>
            <a:r>
              <a:rPr b="1"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semplice</a:t>
            </a:r>
            <a:r>
              <a:rPr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e </a:t>
            </a:r>
            <a:r>
              <a:rPr b="1"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leggero</a:t>
            </a:r>
            <a:r>
              <a:rPr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. </a:t>
            </a:r>
            <a:endParaRPr sz="1300">
              <a:solidFill>
                <a:srgbClr val="2E36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 Integra perfettamente con Hangouts Chat.</a:t>
            </a:r>
            <a:endParaRPr sz="1300">
              <a:solidFill>
                <a:srgbClr val="2E36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Supporta </a:t>
            </a:r>
            <a:r>
              <a:rPr b="1"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fino a 30</a:t>
            </a:r>
            <a:r>
              <a:rPr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partecipanti</a:t>
            </a:r>
            <a:r>
              <a:rPr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nelle videoconferenze (perfetto per una classe).</a:t>
            </a:r>
            <a:endParaRPr sz="1300">
              <a:solidFill>
                <a:srgbClr val="2E36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Garantisce una buona  qualità di interazione multimediale tra gli utenti.</a:t>
            </a:r>
            <a:endParaRPr sz="1300">
              <a:solidFill>
                <a:srgbClr val="2E36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2E364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Hangouts chat è solo per conversazione testuale.</a:t>
            </a:r>
            <a:endParaRPr sz="1300">
              <a:solidFill>
                <a:srgbClr val="2E36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E36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2E364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725" y="3194376"/>
            <a:ext cx="1829676" cy="182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925" y="3326163"/>
            <a:ext cx="1581076" cy="156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UTILIZZO DI HANGOUTS MEET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Accedere sempre dall’account di GSFE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posso avviare la conversazione con una persona singola oppure con un gruppo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la prima volta che si invita una persona a partecipare questa deve accettare il nostro invito, successivamente si farà tutto in modo immediato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posso svolgere una lezione nello stesso modo in cui la svolgerei in presenza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consiglio: molto comodo per tenere riunioni tra docenti o cdc, indispensabile nel caso di alunni ospedalizzati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in basso a sinistra troviamo il simbolo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/>
              <a:t>come selezionare i contatti da chiamare: utenti singoli o gruppi registrati sulla piattaforma dell’istituto</a:t>
            </a:r>
            <a:endParaRPr sz="1400"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28124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